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48" r:id="rId1"/>
  </p:sldMasterIdLst>
  <p:sldIdLst>
    <p:sldId id="278" r:id="rId2"/>
  </p:sldIdLst>
  <p:sldSz cx="7556500" cy="10680700"/>
  <p:notesSz cx="7556500" cy="10680700"/>
  <p:defaultTextStyle>
    <a:defPPr>
      <a:defRPr kern="0"/>
    </a:def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/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536" y="-84"/>
      </p:cViewPr>
      <p:guideLst>
        <p:guide orient="horz" pos="288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2" Type="http://schemas.openxmlformats.org/officeDocument/2006/relationships/slide" Target="slides/slide1.xml"  /><Relationship Id="rId3" Type="http://schemas.openxmlformats.org/officeDocument/2006/relationships/presProps" Target="presProps.xml"  /><Relationship Id="rId4" Type="http://schemas.openxmlformats.org/officeDocument/2006/relationships/viewProps" Target="viewProps.xml"  /><Relationship Id="rId5" Type="http://schemas.openxmlformats.org/officeDocument/2006/relationships/theme" Target="theme/theme1.xml"  /><Relationship Id="rId6" Type="http://schemas.openxmlformats.org/officeDocument/2006/relationships/tableStyles" Target="tableStyles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6737" y="3311017"/>
            <a:ext cx="6423025" cy="2242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3475" y="5981192"/>
            <a:ext cx="5289550" cy="2670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77825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3891597" y="2456561"/>
            <a:ext cx="3287077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theme" Target="../theme/theme1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38617" y="4149367"/>
            <a:ext cx="2479265" cy="513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Batang"/>
                <a:cs typeface="Batang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825" y="2456561"/>
            <a:ext cx="6800850" cy="7049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569210" y="9933051"/>
            <a:ext cx="2418080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77825" y="9933051"/>
            <a:ext cx="1737995" cy="5340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3573271" y="10143094"/>
            <a:ext cx="412114" cy="2012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chemeClr val="tx1"/>
                </a:solidFill>
                <a:latin typeface="Verdana"/>
                <a:cs typeface="Verdana"/>
              </a:defRPr>
            </a:lvl1pPr>
          </a:lstStyle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#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5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object 2"/>
          <p:cNvGraphicFramePr>
            <a:graphicFrameLocks noGrp="1"/>
          </p:cNvGraphicFramePr>
          <p:nvPr/>
        </p:nvGraphicFramePr>
        <p:xfrm>
          <a:off x="755015" y="539750"/>
          <a:ext cx="6046470" cy="9344660"/>
        </p:xfrm>
        <a:graphic>
          <a:graphicData uri="http://schemas.openxmlformats.org/drawingml/2006/table">
            <a:tbl>
              <a:tblPr firstRow="1" bandRow="1">
                <a:tableStyle styleId="{2D5ABB26-0587-4C30-8999-92F81FD0307C}" styleName="No Style, No Grid">
                  <a:wholeTbl>
                    <a:tcTxStyle>
                      <a:fontRef idx="minor">
                        <a:scrgbClr r="0" g="0" b="0"/>
                      </a:fontRef>
                      <a:schemeClr val="tx1"/>
                    </a:tcTxStyle>
                    <a:tcStyle>
                      <a:tcBdr>
                        <a:left>
                          <a:ln>
                            <a:noFill/>
                          </a:ln>
                        </a:left>
                        <a:right>
                          <a:ln>
                            <a:noFill/>
                          </a:ln>
                        </a:right>
                        <a:top>
                          <a:ln>
                            <a:noFill/>
                          </a:ln>
                        </a:top>
                        <a:bottom>
                          <a:ln>
                            <a:noFill/>
                          </a:ln>
                        </a:bottom>
                        <a:insideH>
                          <a:ln>
                            <a:noFill/>
                          </a:ln>
                        </a:insideH>
                        <a:insideV>
                          <a:ln>
                            <a:noFill/>
                          </a:ln>
                        </a:insideV>
                      </a:tcBdr>
                      <a:fill>
                        <a:noFill/>
                      </a:fill>
                    </a:tcStyle>
                  </a:wholeTbl>
                </a:tableStyle>
              </a:tblPr>
              <a:tblGrid>
                <a:gridCol w="630555"/>
                <a:gridCol w="3396615"/>
                <a:gridCol w="1043305"/>
                <a:gridCol w="975995"/>
              </a:tblGrid>
              <a:tr h="323850">
                <a:tc rowSpan="2">
                  <a:txBody>
                    <a:bodyPr vert="horz" lIns="0" tIns="161290" rIns="0" bIns="0" anchor="t" anchorCtr="0"/>
                    <a:lstStyle/>
                    <a:p>
                      <a:pPr lvl="0" algn="ctr">
                        <a:lnSpc>
                          <a:spcPct val="100000"/>
                        </a:lnSpc>
                        <a:spcBef>
                          <a:spcPts val="1270"/>
                        </a:spcBef>
                        <a:defRPr/>
                      </a:pPr>
                      <a:endParaRPr sz="2000">
                        <a:latin typeface="바탕"/>
                        <a:cs typeface="바탕"/>
                      </a:endParaRPr>
                    </a:p>
                  </a:txBody>
                  <a:tcPr marL="0" marR="0" marT="16129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>
                  <a:txBody>
                    <a:bodyPr vert="horz" lIns="0" tIns="22225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175"/>
                        </a:spcBef>
                        <a:defRPr/>
                      </a:pPr>
                      <a:endParaRPr sz="1700">
                        <a:latin typeface="바탕"/>
                        <a:cs typeface="바탕"/>
                      </a:endParaRPr>
                    </a:p>
                  </a:txBody>
                  <a:tcPr marL="0" marR="0" marT="2222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9969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rowSpan="2">
                  <a:txBody>
                    <a:bodyPr vert="horz" lIns="0" tIns="38100" rIns="0" bIns="0" anchor="t" anchorCtr="0"/>
                    <a:lstStyle/>
                    <a:p>
                      <a:pPr lvl="0">
                        <a:lnSpc>
                          <a:spcPct val="100000"/>
                        </a:lnSpc>
                        <a:spcBef>
                          <a:spcPts val="300"/>
                        </a:spcBef>
                        <a:defRPr/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L="14922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3810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</a:tr>
              <a:tr h="325755"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161290" marB="0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 vert="horz" lIns="0" tIns="40640" rIns="0" bIns="0" anchor="t" anchorCtr="0"/>
                    <a:lstStyle/>
                    <a:p>
                      <a:pPr marL="3175" lvl="0" algn="ctr">
                        <a:lnSpc>
                          <a:spcPct val="100000"/>
                        </a:lnSpc>
                        <a:spcBef>
                          <a:spcPts val="320"/>
                        </a:spcBef>
                        <a:defRPr/>
                      </a:pPr>
                      <a:endParaRPr sz="1500">
                        <a:latin typeface="바탕"/>
                        <a:cs typeface="바탕"/>
                      </a:endParaRPr>
                    </a:p>
                  </a:txBody>
                  <a:tcPr marL="0" marR="0" marT="40640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solidFill>
                      <a:srgbClr val="e0f4f6"/>
                    </a:solidFill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3810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8695055">
                <a:tc gridSpan="4">
                  <a:txBody>
                    <a:bodyPr vert="horz" lIns="0" tIns="57785" rIns="0" bIns="0" anchor="t" anchorCtr="0"/>
                    <a:lstStyle/>
                    <a:p>
                      <a:pPr marL="329565" lvl="0">
                        <a:lnSpc>
                          <a:spcPct val="100000"/>
                        </a:lnSpc>
                        <a:defRPr/>
                      </a:pPr>
                      <a:endParaRPr sz="1300">
                        <a:latin typeface="맑은 고딕 Semilight"/>
                        <a:cs typeface="맑은 고딕 Semilight"/>
                      </a:endParaRPr>
                    </a:p>
                  </a:txBody>
                  <a:tcPr marL="0" marR="0" marT="57785" marB="0">
                    <a:lnL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L>
                    <a:lnR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R>
                    <a:lnT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12700" cap="flat" cmpd="sng" algn="ctr">
                      <a:solidFill>
                        <a:srgbClr val="0000ff"/>
                      </a:solidFill>
                      <a:prstDash val="solid"/>
                      <a:round/>
                      <a:headEnd w="med" len="med"/>
                      <a:tailEnd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pPr lvl="0">
                        <a:defRPr/>
                      </a:pPr>
                      <a:endParaRPr lang="ko-KR" altLang="en-US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2" name="object 2" descr=""/>
          <p:cNvSpPr txBox="1"/>
          <p:nvPr/>
        </p:nvSpPr>
        <p:spPr>
          <a:xfrm>
            <a:off x="953516" y="723391"/>
            <a:ext cx="23495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45">
                <a:latin typeface="Batang"/>
                <a:cs typeface="Batang"/>
              </a:rPr>
              <a:t>3.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2227579" y="584708"/>
            <a:ext cx="1753870" cy="2851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>
                <a:latin typeface="Batang"/>
                <a:cs typeface="Batang"/>
              </a:rPr>
              <a:t>선행요건관리기준</a:t>
            </a:r>
            <a:endParaRPr sz="1700">
              <a:latin typeface="Batang"/>
              <a:cs typeface="Batang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888484" y="775985"/>
            <a:ext cx="85598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380">
                <a:latin typeface="Malgun Gothic Semilight"/>
                <a:cs typeface="Malgun Gothic Semilight"/>
              </a:rPr>
              <a:t>제</a:t>
            </a:r>
            <a:r>
              <a:rPr dirty="0" sz="1300" spc="-90">
                <a:latin typeface="Malgun Gothic Semilight"/>
                <a:cs typeface="Malgun Gothic Semilight"/>
              </a:rPr>
              <a:t> </a:t>
            </a:r>
            <a:r>
              <a:rPr dirty="0" sz="1300" spc="-180">
                <a:latin typeface="Malgun Gothic Semilight"/>
                <a:cs typeface="Malgun Gothic Semilight"/>
              </a:rPr>
              <a:t>(</a:t>
            </a:r>
            <a:r>
              <a:rPr dirty="0" sz="1300" spc="-240">
                <a:latin typeface="Malgun Gothic Semilight"/>
                <a:cs typeface="Malgun Gothic Semilight"/>
              </a:rPr>
              <a:t> </a:t>
            </a:r>
            <a:r>
              <a:rPr dirty="0" sz="1300" spc="-365">
                <a:latin typeface="Malgun Gothic Semilight"/>
                <a:cs typeface="Malgun Gothic Semilight"/>
              </a:rPr>
              <a:t>개</a:t>
            </a:r>
            <a:r>
              <a:rPr dirty="0" sz="1300" spc="-105">
                <a:latin typeface="Malgun Gothic Semilight"/>
                <a:cs typeface="Malgun Gothic Semilight"/>
              </a:rPr>
              <a:t> </a:t>
            </a:r>
            <a:r>
              <a:rPr dirty="0" sz="1300" spc="-190">
                <a:latin typeface="Malgun Gothic Semilight"/>
                <a:cs typeface="Malgun Gothic Semilight"/>
              </a:rPr>
              <a:t>)</a:t>
            </a:r>
            <a:r>
              <a:rPr dirty="0" sz="1300" spc="-235">
                <a:latin typeface="Malgun Gothic Semilight"/>
                <a:cs typeface="Malgun Gothic Semilight"/>
              </a:rPr>
              <a:t> </a:t>
            </a:r>
            <a:r>
              <a:rPr dirty="0" sz="1300" spc="-380">
                <a:latin typeface="Malgun Gothic Semilight"/>
                <a:cs typeface="Malgun Gothic Semilight"/>
              </a:rPr>
              <a:t>정</a:t>
            </a:r>
            <a:r>
              <a:rPr dirty="0" sz="1300" spc="-85">
                <a:latin typeface="Malgun Gothic Semilight"/>
                <a:cs typeface="Malgun Gothic Semilight"/>
              </a:rPr>
              <a:t> </a:t>
            </a:r>
            <a:r>
              <a:rPr dirty="0" sz="1300" spc="-355">
                <a:latin typeface="Malgun Gothic Semilight"/>
                <a:cs typeface="Malgun Gothic Semilight"/>
              </a:rPr>
              <a:t>일</a:t>
            </a:r>
            <a:r>
              <a:rPr dirty="0" sz="1300" spc="-114">
                <a:latin typeface="Malgun Gothic Semilight"/>
                <a:cs typeface="Malgun Gothic Semilight"/>
              </a:rPr>
              <a:t> </a:t>
            </a:r>
            <a:r>
              <a:rPr dirty="0" sz="1300" spc="-150">
                <a:latin typeface="Malgun Gothic Semilight"/>
                <a:cs typeface="Malgun Gothic Semilight"/>
              </a:rPr>
              <a:t>자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962903" y="775985"/>
            <a:ext cx="71247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25">
                <a:latin typeface="Malgun Gothic Semilight"/>
                <a:cs typeface="Malgun Gothic Semilight"/>
              </a:rPr>
              <a:t>2020.</a:t>
            </a:r>
            <a:r>
              <a:rPr dirty="0" sz="1300" spc="-165">
                <a:latin typeface="Malgun Gothic Semilight"/>
                <a:cs typeface="Malgun Gothic Semilight"/>
              </a:rPr>
              <a:t> </a:t>
            </a:r>
            <a:r>
              <a:rPr dirty="0" sz="1300" spc="-140">
                <a:latin typeface="Malgun Gothic Semilight"/>
                <a:cs typeface="Malgun Gothic Semilight"/>
              </a:rPr>
              <a:t>06.</a:t>
            </a:r>
            <a:r>
              <a:rPr dirty="0" sz="1300" spc="-175">
                <a:latin typeface="Malgun Gothic Semilight"/>
                <a:cs typeface="Malgun Gothic Semilight"/>
              </a:rPr>
              <a:t> </a:t>
            </a:r>
            <a:r>
              <a:rPr dirty="0" sz="1300" spc="-35">
                <a:latin typeface="Malgun Gothic Semilight"/>
                <a:cs typeface="Malgun Gothic Semilight"/>
              </a:rPr>
              <a:t>30</a:t>
            </a:r>
            <a:endParaRPr sz="1300">
              <a:latin typeface="Malgun Gothic Semilight"/>
              <a:cs typeface="Malgun Gothic Semilight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852676" y="927607"/>
            <a:ext cx="2501900" cy="254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>
                <a:latin typeface="Batang"/>
                <a:cs typeface="Batang"/>
              </a:rPr>
              <a:t>위해요소</a:t>
            </a:r>
            <a:r>
              <a:rPr dirty="0" sz="1500" spc="254">
                <a:latin typeface="Batang"/>
                <a:cs typeface="Batang"/>
              </a:rPr>
              <a:t> </a:t>
            </a:r>
            <a:r>
              <a:rPr dirty="0" sz="1500">
                <a:latin typeface="Batang"/>
                <a:cs typeface="Batang"/>
              </a:rPr>
              <a:t>및</a:t>
            </a:r>
            <a:r>
              <a:rPr dirty="0" sz="1500" spc="240">
                <a:latin typeface="Batang"/>
                <a:cs typeface="Batang"/>
              </a:rPr>
              <a:t> </a:t>
            </a:r>
            <a:r>
              <a:rPr dirty="0" sz="1500" spc="130">
                <a:latin typeface="Batang"/>
                <a:cs typeface="Batang"/>
              </a:rPr>
              <a:t>예방·제거방법</a:t>
            </a:r>
            <a:endParaRPr sz="1500">
              <a:latin typeface="Batang"/>
              <a:cs typeface="Batang"/>
            </a:endParaRPr>
          </a:p>
        </p:txBody>
      </p:sp>
      <p:graphicFrame>
        <p:nvGraphicFramePr>
          <p:cNvPr id="7" name="object 7" descr=""/>
          <p:cNvGraphicFramePr>
            <a:graphicFrameLocks noGrp="1"/>
          </p:cNvGraphicFramePr>
          <p:nvPr/>
        </p:nvGraphicFramePr>
        <p:xfrm>
          <a:off x="853744" y="1480464"/>
          <a:ext cx="5960745" cy="80244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7860"/>
                <a:gridCol w="2592069"/>
                <a:gridCol w="2628900"/>
              </a:tblGrid>
              <a:tr h="335915">
                <a:tc>
                  <a:txBody>
                    <a:bodyPr/>
                    <a:lstStyle/>
                    <a:p>
                      <a:pPr marL="15557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dirty="0" sz="1400" spc="-340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4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400" spc="-390">
                          <a:latin typeface="Malgun Gothic Semilight"/>
                          <a:cs typeface="Malgun Gothic Semilight"/>
                        </a:rPr>
                        <a:t>분</a:t>
                      </a:r>
                      <a:endParaRPr sz="14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39065">
                        <a:lnSpc>
                          <a:spcPct val="100000"/>
                        </a:lnSpc>
                        <a:spcBef>
                          <a:spcPts val="565"/>
                        </a:spcBef>
                        <a:tabLst>
                          <a:tab pos="741045" algn="l"/>
                        </a:tabLst>
                      </a:pPr>
                      <a:r>
                        <a:rPr dirty="0" sz="1400" spc="-409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40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400" spc="-34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14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400" spc="-459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4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400" spc="-409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140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400" spc="-34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400" spc="7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400" spc="-340">
                          <a:latin typeface="Malgun Gothic"/>
                          <a:cs typeface="Malgun Gothic"/>
                        </a:rPr>
                        <a:t>줄</a:t>
                      </a:r>
                      <a:r>
                        <a:rPr dirty="0" sz="1400" spc="459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400" spc="-34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400" spc="8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400" spc="-325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4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400" spc="-325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400" spc="7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400" spc="-340">
                          <a:latin typeface="Malgun Gothic"/>
                          <a:cs typeface="Malgun Gothic"/>
                        </a:rPr>
                        <a:t>요</a:t>
                      </a:r>
                      <a:r>
                        <a:rPr dirty="0" sz="1400" spc="-19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400" spc="-430">
                          <a:latin typeface="Malgun Gothic Semilight"/>
                          <a:cs typeface="Malgun Gothic Semilight"/>
                        </a:rPr>
                        <a:t>인</a:t>
                      </a:r>
                      <a:endParaRPr sz="14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73735">
                        <a:lnSpc>
                          <a:spcPct val="100000"/>
                        </a:lnSpc>
                        <a:spcBef>
                          <a:spcPts val="565"/>
                        </a:spcBef>
                        <a:tabLst>
                          <a:tab pos="1614170" algn="l"/>
                        </a:tabLst>
                      </a:pPr>
                      <a:r>
                        <a:rPr dirty="0" sz="1400" spc="-340">
                          <a:latin typeface="Malgun Gothic Semilight"/>
                          <a:cs typeface="Malgun Gothic Semilight"/>
                        </a:rPr>
                        <a:t>예</a:t>
                      </a:r>
                      <a:r>
                        <a:rPr dirty="0" sz="140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400" spc="-36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1400" spc="-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300" spc="-20" b="1">
                          <a:latin typeface="Microsoft JhengHei"/>
                          <a:cs typeface="Microsoft JhengHei"/>
                        </a:rPr>
                        <a:t>・</a:t>
                      </a:r>
                      <a:r>
                        <a:rPr dirty="0" sz="1400" spc="-409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40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400" spc="-459">
                          <a:latin typeface="Malgun Gothic Semilight"/>
                          <a:cs typeface="Malgun Gothic Semilight"/>
                        </a:rPr>
                        <a:t>거</a:t>
                      </a:r>
                      <a:r>
                        <a:rPr dirty="0" sz="14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400" spc="-36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140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400" spc="-530">
                          <a:latin typeface="Malgun Gothic Semilight"/>
                          <a:cs typeface="Malgun Gothic Semilight"/>
                        </a:rPr>
                        <a:t>법</a:t>
                      </a:r>
                      <a:endParaRPr sz="14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175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3599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99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55904" marR="107950" indent="-17716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120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9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1200" spc="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료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201930" marR="116205" indent="-135890">
                        <a:lnSpc>
                          <a:spcPts val="1760"/>
                        </a:lnSpc>
                        <a:spcBef>
                          <a:spcPts val="105"/>
                        </a:spcBef>
                        <a:buSzPct val="91666"/>
                        <a:buFont typeface="Batang"/>
                        <a:buChar char="◦"/>
                        <a:tabLst>
                          <a:tab pos="201930" algn="l"/>
                          <a:tab pos="205104" algn="l"/>
                        </a:tabLst>
                      </a:pP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준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45">
                          <a:latin typeface="Malgun Gothic"/>
                          <a:cs typeface="Malgun Gothic"/>
                        </a:rPr>
                        <a:t>규</a:t>
                      </a:r>
                      <a:r>
                        <a:rPr dirty="0" sz="1150" spc="-2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150" spc="-315">
                          <a:latin typeface="Malgun Gothic"/>
                          <a:cs typeface="Malgun Gothic"/>
                        </a:rPr>
                        <a:t>격</a:t>
                      </a:r>
                      <a:r>
                        <a:rPr dirty="0" sz="1150" spc="-16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200" spc="5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합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1200" spc="5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50">
                          <a:latin typeface="Malgun Gothic"/>
                          <a:cs typeface="Malgun Gothic"/>
                        </a:rPr>
                        <a:t>아</a:t>
                      </a:r>
                      <a:r>
                        <a:rPr dirty="0" sz="1200" spc="-250">
                          <a:latin typeface="Malgun Gothic Semilight"/>
                          <a:cs typeface="Malgun Gothic Semilight"/>
                        </a:rPr>
                        <a:t>니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200" spc="4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0">
                          <a:latin typeface="Malgun Gothic Semilight"/>
                          <a:cs typeface="Malgun Gothic Semilight"/>
                        </a:rPr>
                        <a:t>재료</a:t>
                      </a:r>
                      <a:r>
                        <a:rPr dirty="0" sz="1200" spc="3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35">
                          <a:latin typeface="Malgun Gothic Semilight"/>
                          <a:cs typeface="Malgun Gothic Semilight"/>
                        </a:rPr>
                        <a:t>사용으로</a:t>
                      </a:r>
                      <a:r>
                        <a:rPr dirty="0" sz="1200" spc="3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00">
                          <a:latin typeface="Malgun Gothic Semilight"/>
                          <a:cs typeface="Malgun Gothic Semilight"/>
                        </a:rPr>
                        <a:t>중독균,</a:t>
                      </a:r>
                      <a:r>
                        <a:rPr dirty="0" sz="1200" spc="43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35">
                          <a:latin typeface="Malgun Gothic Semilight"/>
                          <a:cs typeface="Malgun Gothic Semilight"/>
                        </a:rPr>
                        <a:t>중금속</a:t>
                      </a:r>
                      <a:r>
                        <a:rPr dirty="0" sz="120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20">
                          <a:latin typeface="Malgun Gothic Semilight"/>
                          <a:cs typeface="Malgun Gothic Semilight"/>
                        </a:rPr>
                        <a:t>오염</a:t>
                      </a:r>
                      <a:r>
                        <a:rPr dirty="0" sz="120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1150" spc="-175">
                          <a:latin typeface="Malgun Gothic"/>
                          <a:cs typeface="Malgun Gothic"/>
                        </a:rPr>
                        <a:t>능</a:t>
                      </a:r>
                      <a:r>
                        <a:rPr dirty="0" sz="1150" spc="-2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10">
                          <a:latin typeface="Malgun Gothic Semilight"/>
                          <a:cs typeface="Malgun Gothic Semilight"/>
                        </a:rPr>
                        <a:t>하다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207645" marR="79375" indent="-140335">
                        <a:lnSpc>
                          <a:spcPts val="1760"/>
                        </a:lnSpc>
                        <a:spcBef>
                          <a:spcPts val="105"/>
                        </a:spcBef>
                      </a:pPr>
                      <a:r>
                        <a:rPr dirty="0" sz="1100" spc="-195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-195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120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1200" spc="5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10">
                          <a:latin typeface="Malgun Gothic Semilight"/>
                          <a:cs typeface="Malgun Gothic Semilight"/>
                        </a:rPr>
                        <a:t>산업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체</a:t>
                      </a:r>
                      <a:r>
                        <a:rPr dirty="0" sz="1150" spc="-1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20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1200" spc="4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20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35">
                          <a:latin typeface="Malgun Gothic"/>
                          <a:cs typeface="Malgun Gothic"/>
                        </a:rPr>
                        <a:t>험</a:t>
                      </a:r>
                      <a:r>
                        <a:rPr dirty="0" sz="11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25">
                          <a:latin typeface="Malgun Gothic Semilight"/>
                          <a:cs typeface="Malgun Gothic Semilight"/>
                        </a:rPr>
                        <a:t>성적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5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급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200" spc="6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45">
                          <a:latin typeface="Malgun Gothic"/>
                          <a:cs typeface="Malgun Gothic"/>
                        </a:rPr>
                        <a:t>규</a:t>
                      </a:r>
                      <a:r>
                        <a:rPr dirty="0" sz="1150" spc="-2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150" spc="-245">
                          <a:latin typeface="Malgun Gothic"/>
                          <a:cs typeface="Malgun Gothic"/>
                        </a:rPr>
                        <a:t>모</a:t>
                      </a:r>
                      <a:r>
                        <a:rPr dirty="0" sz="1150" spc="-2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7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업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체</a:t>
                      </a:r>
                      <a:r>
                        <a:rPr dirty="0" sz="1150" spc="-1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7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120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1200" spc="7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매</a:t>
                      </a:r>
                      <a:r>
                        <a:rPr dirty="0" sz="1200" spc="81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35">
                          <a:latin typeface="Malgun Gothic"/>
                          <a:cs typeface="Malgun Gothic"/>
                        </a:rPr>
                        <a:t>험</a:t>
                      </a:r>
                      <a:r>
                        <a:rPr dirty="0" sz="11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195">
                          <a:latin typeface="Malgun Gothic Semilight"/>
                          <a:cs typeface="Malgun Gothic Semilight"/>
                        </a:rPr>
                        <a:t>성적서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3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80">
                          <a:latin typeface="Malgun Gothic"/>
                          <a:cs typeface="Malgun Gothic"/>
                        </a:rPr>
                        <a:t>령</a:t>
                      </a:r>
                      <a:r>
                        <a:rPr dirty="0" sz="11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33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3408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1930" marR="120650" indent="-135890">
                        <a:lnSpc>
                          <a:spcPct val="121700"/>
                        </a:lnSpc>
                        <a:spcBef>
                          <a:spcPts val="10"/>
                        </a:spcBef>
                        <a:buChar char="◦"/>
                        <a:tabLst>
                          <a:tab pos="201930" algn="l"/>
                          <a:tab pos="288290" algn="l"/>
                        </a:tabLst>
                      </a:pPr>
                      <a:r>
                        <a:rPr dirty="0" sz="1100">
                          <a:latin typeface="Batang"/>
                          <a:cs typeface="Batang"/>
                        </a:rPr>
                        <a:t>	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적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25">
                          <a:latin typeface="Malgun Gothic"/>
                          <a:cs typeface="Malgun Gothic"/>
                        </a:rPr>
                        <a:t>절</a:t>
                      </a:r>
                      <a:r>
                        <a:rPr dirty="0" sz="1150" spc="-13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200" spc="3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장재</a:t>
                      </a:r>
                      <a:r>
                        <a:rPr dirty="0" sz="1200" spc="4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사용으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1200" spc="4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120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95">
                          <a:latin typeface="Malgun Gothic Semilight"/>
                          <a:cs typeface="Malgun Gothic Semilight"/>
                        </a:rPr>
                        <a:t>화학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4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200" spc="4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20">
                          <a:latin typeface="Malgun Gothic Semilight"/>
                          <a:cs typeface="Malgun Gothic Semilight"/>
                        </a:rPr>
                        <a:t>오염</a:t>
                      </a:r>
                      <a:r>
                        <a:rPr dirty="0" sz="120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될</a:t>
                      </a:r>
                      <a:r>
                        <a:rPr dirty="0" sz="1200" spc="4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3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645" marR="85725" indent="-140335">
                        <a:lnSpc>
                          <a:spcPct val="121700"/>
                        </a:lnSpc>
                        <a:spcBef>
                          <a:spcPts val="10"/>
                        </a:spcBef>
                      </a:pPr>
                      <a:r>
                        <a:rPr dirty="0" sz="1100" spc="-165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35">
                          <a:latin typeface="Malgun Gothic Semilight"/>
                          <a:cs typeface="Malgun Gothic Semilight"/>
                        </a:rPr>
                        <a:t>장재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200" spc="4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20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1200" spc="9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확인</a:t>
                      </a:r>
                      <a:r>
                        <a:rPr dirty="0" sz="1200" spc="48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200" spc="12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35">
                          <a:latin typeface="Malgun Gothic"/>
                          <a:cs typeface="Malgun Gothic"/>
                        </a:rPr>
                        <a:t>험</a:t>
                      </a:r>
                      <a:r>
                        <a:rPr dirty="0" sz="1150" spc="-1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35">
                          <a:latin typeface="Malgun Gothic Semilight"/>
                          <a:cs typeface="Malgun Gothic Semilight"/>
                        </a:rPr>
                        <a:t>적서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1200" spc="2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하여</a:t>
                      </a:r>
                      <a:r>
                        <a:rPr dirty="0" sz="1200" spc="3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관리</a:t>
                      </a:r>
                      <a:r>
                        <a:rPr dirty="0" sz="120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64833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1930" marR="119380" indent="-135890">
                        <a:lnSpc>
                          <a:spcPct val="122500"/>
                        </a:lnSpc>
                        <a:spcBef>
                          <a:spcPts val="5"/>
                        </a:spcBef>
                        <a:buSzPct val="91666"/>
                        <a:buFont typeface="Batang"/>
                        <a:buChar char="◦"/>
                        <a:tabLst>
                          <a:tab pos="201930" algn="l"/>
                          <a:tab pos="205104" algn="l"/>
                        </a:tabLst>
                      </a:pP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1200" spc="-190">
                          <a:latin typeface="Malgun Gothic Semilight"/>
                          <a:cs typeface="Malgun Gothic Semilight"/>
                        </a:rPr>
                        <a:t> ·</a:t>
                      </a:r>
                      <a:r>
                        <a:rPr dirty="0" sz="1200" spc="-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부재료</a:t>
                      </a:r>
                      <a:r>
                        <a:rPr dirty="0" sz="1200" spc="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자</a:t>
                      </a:r>
                      <a:r>
                        <a:rPr dirty="0" sz="1150" spc="-160">
                          <a:latin typeface="Malgun Gothic"/>
                          <a:cs typeface="Malgun Gothic"/>
                        </a:rPr>
                        <a:t>체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200" spc="2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식중독균</a:t>
                      </a:r>
                      <a:r>
                        <a:rPr dirty="0" sz="1200" spc="25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1200" spc="2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25">
                          <a:latin typeface="Malgun Gothic Semilight"/>
                          <a:cs typeface="Malgun Gothic Semilight"/>
                        </a:rPr>
                        <a:t>오염이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1150" spc="-185">
                          <a:latin typeface="Malgun Gothic"/>
                          <a:cs typeface="Malgun Gothic"/>
                        </a:rPr>
                        <a:t>능</a:t>
                      </a:r>
                      <a:r>
                        <a:rPr dirty="0" sz="1150" spc="-2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645" marR="79375" indent="-140335">
                        <a:lnSpc>
                          <a:spcPct val="122500"/>
                        </a:lnSpc>
                        <a:spcBef>
                          <a:spcPts val="5"/>
                        </a:spcBef>
                      </a:pPr>
                      <a:r>
                        <a:rPr dirty="0" sz="1100" spc="-19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-19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120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5">
                          <a:latin typeface="Malgun Gothic Semilight"/>
                          <a:cs typeface="Malgun Gothic Semilight"/>
                        </a:rPr>
                        <a:t>균은</a:t>
                      </a:r>
                      <a:r>
                        <a:rPr dirty="0" sz="1200" spc="3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25">
                          <a:latin typeface="Malgun Gothic Semilight"/>
                          <a:cs typeface="Malgun Gothic Semilight"/>
                        </a:rPr>
                        <a:t>가열</a:t>
                      </a:r>
                      <a:r>
                        <a:rPr dirty="0" sz="120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굽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200" spc="10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1200" spc="8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1200" spc="3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4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3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047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0"/>
                        </a:spcBef>
                      </a:pP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109855" marR="114935" indent="-35560">
                        <a:lnSpc>
                          <a:spcPts val="1430"/>
                        </a:lnSpc>
                      </a:pP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1200" spc="8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49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"/>
                          <a:cs typeface="Malgun Gothic"/>
                        </a:rPr>
                        <a:t>종</a:t>
                      </a:r>
                      <a:r>
                        <a:rPr dirty="0" sz="120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40">
                          <a:latin typeface="Malgun Gothic Semilight"/>
                          <a:cs typeface="Malgun Gothic Semilight"/>
                        </a:rPr>
                        <a:t>사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자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201930" marR="113030" indent="-135890">
                        <a:lnSpc>
                          <a:spcPct val="122500"/>
                        </a:lnSpc>
                        <a:spcBef>
                          <a:spcPts val="10"/>
                        </a:spcBef>
                        <a:buSzPct val="91666"/>
                        <a:buFont typeface="Batang"/>
                        <a:buChar char="◦"/>
                        <a:tabLst>
                          <a:tab pos="201930" algn="l"/>
                          <a:tab pos="205104" algn="l"/>
                        </a:tabLst>
                      </a:pP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부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료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6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29">
                          <a:latin typeface="Malgun Gothic Semilight"/>
                          <a:cs typeface="Malgun Gothic Semilight"/>
                        </a:rPr>
                        <a:t>장재</a:t>
                      </a:r>
                      <a:r>
                        <a:rPr dirty="0" sz="1200" spc="6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1200" spc="6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시</a:t>
                      </a:r>
                      <a:r>
                        <a:rPr dirty="0" sz="1200" spc="6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20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80">
                          <a:latin typeface="Malgun Gothic"/>
                          <a:cs typeface="Malgun Gothic"/>
                        </a:rPr>
                        <a:t>닐</a:t>
                      </a:r>
                      <a:r>
                        <a:rPr dirty="0" sz="11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-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45">
                          <a:latin typeface="Malgun Gothic"/>
                          <a:cs typeface="Malgun Gothic"/>
                        </a:rPr>
                        <a:t>플</a:t>
                      </a:r>
                      <a:r>
                        <a:rPr dirty="0" sz="1150" spc="-2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라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스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95">
                          <a:latin typeface="Malgun Gothic"/>
                          <a:cs typeface="Malgun Gothic"/>
                        </a:rPr>
                        <a:t>틱</a:t>
                      </a:r>
                      <a:r>
                        <a:rPr dirty="0" sz="11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6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10">
                          <a:latin typeface="Malgun Gothic Semilight"/>
                          <a:cs typeface="Malgun Gothic Semilight"/>
                        </a:rPr>
                        <a:t>금속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15">
                          <a:latin typeface="Malgun Gothic"/>
                          <a:cs typeface="Malgun Gothic"/>
                        </a:rPr>
                        <a:t>캔</a:t>
                      </a:r>
                      <a:r>
                        <a:rPr dirty="0" sz="1150" spc="71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40">
                          <a:latin typeface="Malgun Gothic Semilight"/>
                          <a:cs typeface="Malgun Gothic Semilight"/>
                        </a:rPr>
                        <a:t>각</a:t>
                      </a:r>
                      <a:r>
                        <a:rPr dirty="0" sz="1200" spc="6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120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7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될</a:t>
                      </a:r>
                      <a:r>
                        <a:rPr dirty="0" sz="1200" spc="4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6375" marR="86360" indent="-139065">
                        <a:lnSpc>
                          <a:spcPct val="122500"/>
                        </a:lnSpc>
                        <a:spcBef>
                          <a:spcPts val="10"/>
                        </a:spcBef>
                      </a:pPr>
                      <a:r>
                        <a:rPr dirty="0" sz="1100" spc="-22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-220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20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80">
                          <a:latin typeface="Malgun Gothic"/>
                          <a:cs typeface="Malgun Gothic"/>
                        </a:rPr>
                        <a:t>닐</a:t>
                      </a:r>
                      <a:r>
                        <a:rPr dirty="0" sz="11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3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50">
                          <a:latin typeface="Malgun Gothic"/>
                          <a:cs typeface="Malgun Gothic"/>
                        </a:rPr>
                        <a:t>플</a:t>
                      </a:r>
                      <a:r>
                        <a:rPr dirty="0" sz="1150" spc="-2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라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스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95">
                          <a:latin typeface="Malgun Gothic"/>
                          <a:cs typeface="Malgun Gothic"/>
                        </a:rPr>
                        <a:t>틱</a:t>
                      </a:r>
                      <a:r>
                        <a:rPr dirty="0" sz="1150" spc="-7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8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120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1200" spc="4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개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포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95">
                          <a:latin typeface="Malgun Gothic Semilight"/>
                          <a:cs typeface="Malgun Gothic Semilight"/>
                        </a:rPr>
                        <a:t>과정에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서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200" spc="3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120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1200" spc="4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않도록</a:t>
                      </a:r>
                      <a:r>
                        <a:rPr dirty="0" sz="1200" spc="3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주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207645" marR="78740" indent="-140335">
                        <a:lnSpc>
                          <a:spcPct val="121700"/>
                        </a:lnSpc>
                        <a:spcBef>
                          <a:spcPts val="15"/>
                        </a:spcBef>
                      </a:pPr>
                      <a:r>
                        <a:rPr dirty="0" sz="1100" spc="-15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금속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9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120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1200" spc="4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1200" spc="-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120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1200" spc="4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1200" spc="4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120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1200" spc="3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127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0685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201930" marR="111125" indent="-135890">
                        <a:lnSpc>
                          <a:spcPct val="122100"/>
                        </a:lnSpc>
                        <a:spcBef>
                          <a:spcPts val="40"/>
                        </a:spcBef>
                        <a:buSzPct val="91666"/>
                        <a:buFont typeface="Batang"/>
                        <a:buChar char="◦"/>
                        <a:tabLst>
                          <a:tab pos="201930" algn="l"/>
                          <a:tab pos="205104" algn="l"/>
                        </a:tabLst>
                      </a:pP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종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사자가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20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1200" spc="-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95">
                          <a:latin typeface="Malgun Gothic Semilight"/>
                          <a:cs typeface="Malgun Gothic Semilight"/>
                        </a:rPr>
                        <a:t>독을</a:t>
                      </a:r>
                      <a:r>
                        <a:rPr dirty="0" sz="1200" spc="5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1200" spc="5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120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1200" spc="43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않거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70">
                          <a:latin typeface="Malgun Gothic Semilight"/>
                          <a:cs typeface="Malgun Gothic Semilight"/>
                        </a:rPr>
                        <a:t>나,</a:t>
                      </a:r>
                      <a:r>
                        <a:rPr dirty="0" sz="1200" spc="4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구·</a:t>
                      </a:r>
                      <a:r>
                        <a:rPr dirty="0" sz="120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설</a:t>
                      </a:r>
                      <a:r>
                        <a:rPr dirty="0" sz="1150" spc="-229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200" spc="50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등의</a:t>
                      </a:r>
                      <a:r>
                        <a:rPr dirty="0" sz="1200" spc="4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5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45">
                          <a:latin typeface="Malgun Gothic"/>
                          <a:cs typeface="Malgun Gothic"/>
                        </a:rPr>
                        <a:t>불</a:t>
                      </a:r>
                      <a:r>
                        <a:rPr dirty="0" sz="1150" spc="-25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충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분</a:t>
                      </a:r>
                      <a:r>
                        <a:rPr dirty="0" sz="1200" spc="-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1200" spc="48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120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1200" spc="5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병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원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성</a:t>
                      </a:r>
                      <a:r>
                        <a:rPr dirty="0" sz="120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0">
                          <a:latin typeface="Malgun Gothic Semilight"/>
                          <a:cs typeface="Malgun Gothic Semilight"/>
                        </a:rPr>
                        <a:t>대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20">
                          <a:latin typeface="Malgun Gothic Semilight"/>
                          <a:cs typeface="Malgun Gothic Semilight"/>
                        </a:rPr>
                        <a:t>장균</a:t>
                      </a:r>
                      <a:r>
                        <a:rPr dirty="0" sz="1200" spc="-1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5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황</a:t>
                      </a:r>
                      <a:r>
                        <a:rPr dirty="0" sz="1200" spc="-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색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04">
                          <a:latin typeface="Malgun Gothic Semilight"/>
                          <a:cs typeface="Malgun Gothic Semilight"/>
                        </a:rPr>
                        <a:t>포도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상구균</a:t>
                      </a:r>
                      <a:r>
                        <a:rPr dirty="0" sz="1200" spc="7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120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8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120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균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7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200" spc="459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교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차</a:t>
                      </a:r>
                      <a:r>
                        <a:rPr dirty="0" sz="1200" spc="3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20">
                          <a:latin typeface="Malgun Gothic Semilight"/>
                          <a:cs typeface="Malgun Gothic Semilight"/>
                        </a:rPr>
                        <a:t>오염</a:t>
                      </a:r>
                      <a:r>
                        <a:rPr dirty="0" sz="120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될</a:t>
                      </a:r>
                      <a:r>
                        <a:rPr dirty="0" sz="1200" spc="4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4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08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645" marR="86360" indent="-140335">
                        <a:lnSpc>
                          <a:spcPct val="121700"/>
                        </a:lnSpc>
                        <a:spcBef>
                          <a:spcPts val="45"/>
                        </a:spcBef>
                      </a:pPr>
                      <a:r>
                        <a:rPr dirty="0" sz="1100" spc="-16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개인</a:t>
                      </a:r>
                      <a:r>
                        <a:rPr dirty="0" sz="120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1200" spc="-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4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세</a:t>
                      </a:r>
                      <a:r>
                        <a:rPr dirty="0" sz="120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척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9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소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독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관리</a:t>
                      </a:r>
                      <a:r>
                        <a:rPr dirty="0" sz="120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9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교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90">
                          <a:latin typeface="Malgun Gothic Semilight"/>
                          <a:cs typeface="Malgun Gothic Semilight"/>
                        </a:rPr>
                        <a:t>차오염</a:t>
                      </a:r>
                      <a:r>
                        <a:rPr dirty="0" sz="120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1200" spc="4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방</a:t>
                      </a:r>
                      <a:r>
                        <a:rPr dirty="0" sz="120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지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1200" spc="3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3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207645" marR="69215" indent="-140335">
                        <a:lnSpc>
                          <a:spcPct val="122500"/>
                        </a:lnSpc>
                        <a:tabLst>
                          <a:tab pos="586740" algn="l"/>
                          <a:tab pos="1628139" algn="l"/>
                        </a:tabLst>
                      </a:pPr>
                      <a:r>
                        <a:rPr dirty="0" sz="1100" spc="-16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1200" spc="16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교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90">
                          <a:latin typeface="Malgun Gothic Semilight"/>
                          <a:cs typeface="Malgun Gothic Semilight"/>
                        </a:rPr>
                        <a:t>차오염</a:t>
                      </a:r>
                      <a:r>
                        <a:rPr dirty="0" sz="120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5">
                          <a:latin typeface="Malgun Gothic Semilight"/>
                          <a:cs typeface="Malgun Gothic Semilight"/>
                        </a:rPr>
                        <a:t>된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식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중</a:t>
                      </a:r>
                      <a:r>
                        <a:rPr dirty="0" sz="120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04">
                          <a:latin typeface="Malgun Gothic Semilight"/>
                          <a:cs typeface="Malgun Gothic Semilight"/>
                        </a:rPr>
                        <a:t>독균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은</a:t>
                      </a:r>
                      <a:r>
                        <a:rPr dirty="0" sz="1200" spc="15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220">
                          <a:latin typeface="Malgun Gothic Semilight"/>
                          <a:cs typeface="Malgun Gothic Semilight"/>
                        </a:rPr>
                        <a:t>가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열</a:t>
                      </a:r>
                      <a:r>
                        <a:rPr dirty="0" sz="120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굽</a:t>
                      </a:r>
                      <a:r>
                        <a:rPr dirty="0" sz="120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기</a:t>
                      </a:r>
                      <a:r>
                        <a:rPr dirty="0" sz="1200" spc="4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1200" spc="3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어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1200" spc="3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571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2375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201930" marR="117475" indent="-135890">
                        <a:lnSpc>
                          <a:spcPct val="122100"/>
                        </a:lnSpc>
                        <a:spcBef>
                          <a:spcPts val="55"/>
                        </a:spcBef>
                        <a:buSzPct val="91666"/>
                        <a:buFont typeface="Batang"/>
                        <a:buChar char="◦"/>
                        <a:tabLst>
                          <a:tab pos="201930" algn="l"/>
                          <a:tab pos="205104" algn="l"/>
                        </a:tabLst>
                      </a:pP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종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00">
                          <a:latin typeface="Malgun Gothic Semilight"/>
                          <a:cs typeface="Malgun Gothic Semilight"/>
                        </a:rPr>
                        <a:t>사자의</a:t>
                      </a:r>
                      <a:r>
                        <a:rPr dirty="0" sz="1200" spc="5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120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45">
                          <a:latin typeface="Malgun Gothic"/>
                          <a:cs typeface="Malgun Gothic"/>
                        </a:rPr>
                        <a:t>복</a:t>
                      </a:r>
                      <a:r>
                        <a:rPr dirty="0" sz="1150" spc="42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00">
                          <a:latin typeface="Malgun Gothic Semilight"/>
                          <a:cs typeface="Malgun Gothic Semilight"/>
                        </a:rPr>
                        <a:t>착용</a:t>
                      </a:r>
                      <a:r>
                        <a:rPr dirty="0" sz="1200" spc="4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45">
                          <a:latin typeface="Malgun Gothic"/>
                          <a:cs typeface="Malgun Gothic"/>
                        </a:rPr>
                        <a:t>불</a:t>
                      </a:r>
                      <a:r>
                        <a:rPr dirty="0" sz="1150" spc="-21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량</a:t>
                      </a:r>
                      <a:r>
                        <a:rPr dirty="0" sz="1200" spc="4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120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으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로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인해</a:t>
                      </a:r>
                      <a:r>
                        <a:rPr dirty="0" sz="1200" spc="3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80">
                          <a:latin typeface="Malgun Gothic"/>
                          <a:cs typeface="Malgun Gothic"/>
                        </a:rPr>
                        <a:t>머</a:t>
                      </a:r>
                      <a:r>
                        <a:rPr dirty="0" sz="1150" spc="-1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165">
                          <a:latin typeface="Malgun Gothic"/>
                          <a:cs typeface="Malgun Gothic"/>
                        </a:rPr>
                        <a:t>카락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120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5">
                          <a:latin typeface="Malgun Gothic Semilight"/>
                          <a:cs typeface="Malgun Gothic Semilight"/>
                        </a:rPr>
                        <a:t>등의</a:t>
                      </a:r>
                      <a:r>
                        <a:rPr dirty="0" sz="1200" spc="3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45">
                          <a:latin typeface="Malgun Gothic Semilight"/>
                          <a:cs typeface="Malgun Gothic Semilight"/>
                        </a:rPr>
                        <a:t>이물이</a:t>
                      </a:r>
                      <a:r>
                        <a:rPr dirty="0" sz="120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제품에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될</a:t>
                      </a:r>
                      <a:r>
                        <a:rPr dirty="0" sz="1200" spc="4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4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6375" marR="70485" indent="-139065">
                        <a:lnSpc>
                          <a:spcPct val="121700"/>
                        </a:lnSpc>
                        <a:spcBef>
                          <a:spcPts val="60"/>
                        </a:spcBef>
                      </a:pPr>
                      <a:r>
                        <a:rPr dirty="0" sz="1100" spc="-175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연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70">
                          <a:latin typeface="Malgun Gothic Semilight"/>
                          <a:cs typeface="Malgun Gothic Semilight"/>
                        </a:rPr>
                        <a:t>물의</a:t>
                      </a:r>
                      <a:r>
                        <a:rPr dirty="0" sz="1200" spc="3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120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1200" spc="2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1200" spc="-1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관리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점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,</a:t>
                      </a:r>
                      <a:r>
                        <a:rPr dirty="0" sz="1200" spc="3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종사자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위</a:t>
                      </a:r>
                      <a:r>
                        <a:rPr dirty="0" sz="120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교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육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1200" spc="3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하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여</a:t>
                      </a:r>
                      <a:r>
                        <a:rPr dirty="0" sz="1200" spc="4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1200" spc="-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1200" spc="3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206375" marR="83185" indent="-139065">
                        <a:lnSpc>
                          <a:spcPct val="122500"/>
                        </a:lnSpc>
                        <a:tabLst>
                          <a:tab pos="1106805" algn="l"/>
                          <a:tab pos="1347470" algn="l"/>
                          <a:tab pos="2287905" algn="l"/>
                        </a:tabLst>
                      </a:pPr>
                      <a:r>
                        <a:rPr dirty="0" sz="1100" spc="-15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장</a:t>
                      </a:r>
                      <a:r>
                        <a:rPr dirty="0" sz="1200" spc="3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1200" spc="-11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실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150" spc="-250">
                          <a:latin typeface="Malgun Gothic"/>
                          <a:cs typeface="Malgun Gothic"/>
                        </a:rPr>
                        <a:t>복</a:t>
                      </a:r>
                      <a:r>
                        <a:rPr dirty="0" sz="1150" spc="-22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170">
                          <a:latin typeface="Malgun Gothic Semilight"/>
                          <a:cs typeface="Malgun Gothic Semilight"/>
                        </a:rPr>
                        <a:t>장착용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5">
                          <a:latin typeface="Malgun Gothic Semilight"/>
                          <a:cs typeface="Malgun Gothic Semilight"/>
                        </a:rPr>
                        <a:t>상태</a:t>
                      </a: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200" spc="-245">
                          <a:latin typeface="Malgun Gothic Semilight"/>
                          <a:cs typeface="Malgun Gothic Semilight"/>
                        </a:rPr>
                        <a:t>확인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200" spc="11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1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35">
                          <a:latin typeface="Malgun Gothic Semilight"/>
                          <a:cs typeface="Malgun Gothic Semilight"/>
                        </a:rPr>
                        <a:t>제거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4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철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저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85">
                          <a:latin typeface="Malgun Gothic Semilight"/>
                          <a:cs typeface="Malgun Gothic Semilight"/>
                        </a:rPr>
                        <a:t>히</a:t>
                      </a:r>
                      <a:r>
                        <a:rPr dirty="0" sz="1200" spc="48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35">
                          <a:latin typeface="Malgun Gothic Semilight"/>
                          <a:cs typeface="Malgun Gothic Semilight"/>
                        </a:rPr>
                        <a:t>실시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15">
                          <a:latin typeface="Malgun Gothic Semilight"/>
                          <a:cs typeface="Malgun Gothic Semilight"/>
                        </a:rPr>
                        <a:t>한다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762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2204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just" marL="201930" marR="113030" indent="-135890">
                        <a:lnSpc>
                          <a:spcPct val="122200"/>
                        </a:lnSpc>
                        <a:spcBef>
                          <a:spcPts val="50"/>
                        </a:spcBef>
                        <a:buSzPct val="91666"/>
                        <a:buFont typeface="Batang"/>
                        <a:buChar char="◦"/>
                        <a:tabLst>
                          <a:tab pos="201930" algn="l"/>
                          <a:tab pos="205104" algn="l"/>
                        </a:tabLst>
                      </a:pPr>
                      <a:r>
                        <a:rPr dirty="0" sz="1200">
                          <a:latin typeface="Malgun Gothic Semilight"/>
                          <a:cs typeface="Malgun Gothic Semilight"/>
                        </a:rPr>
                        <a:t>	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00">
                          <a:latin typeface="Malgun Gothic Semilight"/>
                          <a:cs typeface="Malgun Gothic Semilight"/>
                        </a:rPr>
                        <a:t>조공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25">
                          <a:latin typeface="Malgun Gothic Semilight"/>
                          <a:cs typeface="Malgun Gothic Semilight"/>
                        </a:rPr>
                        <a:t>에서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200" spc="5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스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60">
                          <a:latin typeface="Malgun Gothic"/>
                          <a:cs typeface="Malgun Gothic"/>
                        </a:rPr>
                        <a:t>테</a:t>
                      </a:r>
                      <a:r>
                        <a:rPr dirty="0" sz="1150" spc="-10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1200" spc="-1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70">
                          <a:latin typeface="Malgun Gothic"/>
                          <a:cs typeface="Malgun Gothic"/>
                        </a:rPr>
                        <a:t>레</a:t>
                      </a:r>
                      <a:r>
                        <a:rPr dirty="0" sz="1150" spc="-10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스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1200" spc="5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철</a:t>
                      </a:r>
                      <a:r>
                        <a:rPr dirty="0" sz="120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재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질</a:t>
                      </a:r>
                      <a:r>
                        <a:rPr dirty="0" sz="1200" spc="-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8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설</a:t>
                      </a:r>
                      <a:r>
                        <a:rPr dirty="0" sz="1150" spc="-15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20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00" spc="-15">
                          <a:latin typeface="PMingLiU"/>
                          <a:cs typeface="PMingLiU"/>
                        </a:rPr>
                        <a:t>・</a:t>
                      </a:r>
                      <a:r>
                        <a:rPr dirty="0" sz="1200" spc="-200">
                          <a:latin typeface="Malgun Gothic Semilight"/>
                          <a:cs typeface="Malgun Gothic Semilight"/>
                        </a:rPr>
                        <a:t>도구</a:t>
                      </a:r>
                      <a:r>
                        <a:rPr dirty="0" sz="1200" spc="7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1200" spc="-16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79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마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210">
                          <a:latin typeface="Malgun Gothic"/>
                          <a:cs typeface="Malgun Gothic"/>
                        </a:rPr>
                        <a:t>찰</a:t>
                      </a:r>
                      <a:r>
                        <a:rPr dirty="0" sz="1150" spc="-25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1200" spc="71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발</a:t>
                      </a:r>
                      <a:r>
                        <a:rPr dirty="0" sz="1200" spc="-1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생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0">
                          <a:latin typeface="Malgun Gothic Semilight"/>
                          <a:cs typeface="Malgun Gothic Semilight"/>
                        </a:rPr>
                        <a:t>되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는</a:t>
                      </a:r>
                      <a:r>
                        <a:rPr dirty="0" sz="1200" spc="6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10">
                          <a:latin typeface="Malgun Gothic Semilight"/>
                          <a:cs typeface="Malgun Gothic Semilight"/>
                        </a:rPr>
                        <a:t>금속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10">
                          <a:latin typeface="Malgun Gothic Semilight"/>
                          <a:cs typeface="Malgun Gothic Semilight"/>
                        </a:rPr>
                        <a:t>각이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1200" spc="6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나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35">
                          <a:latin typeface="Malgun Gothic Semilight"/>
                          <a:cs typeface="Malgun Gothic Semilight"/>
                        </a:rPr>
                        <a:t>사,</a:t>
                      </a:r>
                      <a:r>
                        <a:rPr dirty="0" sz="1200" spc="-204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80">
                          <a:latin typeface="Malgun Gothic"/>
                          <a:cs typeface="Malgun Gothic"/>
                        </a:rPr>
                        <a:t>너</a:t>
                      </a:r>
                      <a:r>
                        <a:rPr dirty="0" sz="1150" spc="-85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150" spc="-254">
                          <a:latin typeface="Malgun Gothic"/>
                          <a:cs typeface="Malgun Gothic"/>
                        </a:rPr>
                        <a:t>트</a:t>
                      </a:r>
                      <a:r>
                        <a:rPr dirty="0" sz="1150" spc="34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등</a:t>
                      </a:r>
                      <a:r>
                        <a:rPr dirty="0" sz="1200" spc="-1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4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1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품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에</a:t>
                      </a:r>
                      <a:r>
                        <a:rPr dirty="0" sz="1200" spc="4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혼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입</a:t>
                      </a:r>
                      <a:r>
                        <a:rPr dirty="0" sz="1200" spc="-10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될</a:t>
                      </a:r>
                      <a:r>
                        <a:rPr dirty="0" sz="1200" spc="4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350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07645" marR="88265" indent="-140335">
                        <a:lnSpc>
                          <a:spcPct val="121700"/>
                        </a:lnSpc>
                        <a:spcBef>
                          <a:spcPts val="55"/>
                        </a:spcBef>
                      </a:pPr>
                      <a:r>
                        <a:rPr dirty="0" sz="1100" spc="-22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-220">
                          <a:latin typeface="Malgun Gothic Semilight"/>
                          <a:cs typeface="Malgun Gothic Semilight"/>
                        </a:rPr>
                        <a:t>매</a:t>
                      </a:r>
                      <a:r>
                        <a:rPr dirty="0" sz="1200" spc="-3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25">
                          <a:latin typeface="Malgun Gothic Semilight"/>
                          <a:cs typeface="Malgun Gothic Semilight"/>
                        </a:rPr>
                        <a:t>일</a:t>
                      </a:r>
                      <a:r>
                        <a:rPr dirty="0" sz="1200" spc="3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작업</a:t>
                      </a:r>
                      <a:r>
                        <a:rPr dirty="0" sz="1200" spc="3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전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190">
                          <a:latin typeface="Malgun Gothic Semilight"/>
                          <a:cs typeface="Malgun Gothic Semilight"/>
                        </a:rPr>
                        <a:t>·</a:t>
                      </a:r>
                      <a:r>
                        <a:rPr dirty="0" sz="1200" spc="-1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후</a:t>
                      </a:r>
                      <a:r>
                        <a:rPr dirty="0" sz="1200" spc="3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제</a:t>
                      </a:r>
                      <a:r>
                        <a:rPr dirty="0" sz="1200" spc="-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조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150" spc="-300">
                          <a:latin typeface="Malgun Gothic"/>
                          <a:cs typeface="Malgun Gothic"/>
                        </a:rPr>
                        <a:t>설</a:t>
                      </a:r>
                      <a:r>
                        <a:rPr dirty="0" sz="1150" spc="-170">
                          <a:latin typeface="Malgun Gothic"/>
                          <a:cs typeface="Malgun Gothic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비</a:t>
                      </a:r>
                      <a:r>
                        <a:rPr dirty="0" sz="1200" spc="4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45">
                          <a:latin typeface="Malgun Gothic Semilight"/>
                          <a:cs typeface="Malgun Gothic Semilight"/>
                        </a:rPr>
                        <a:t>및</a:t>
                      </a:r>
                      <a:r>
                        <a:rPr dirty="0" sz="1200" spc="9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도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구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2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파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손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0">
                          <a:latin typeface="Malgun Gothic Semilight"/>
                          <a:cs typeface="Malgun Gothic Semilight"/>
                        </a:rPr>
                        <a:t>상태</a:t>
                      </a:r>
                      <a:r>
                        <a:rPr dirty="0" sz="1200" spc="-2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를</a:t>
                      </a:r>
                      <a:r>
                        <a:rPr dirty="0" sz="1200" spc="39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54">
                          <a:latin typeface="Malgun Gothic Semilight"/>
                          <a:cs typeface="Malgun Gothic Semilight"/>
                        </a:rPr>
                        <a:t>확</a:t>
                      </a:r>
                      <a:r>
                        <a:rPr dirty="0" sz="1200" spc="-1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40">
                          <a:latin typeface="Malgun Gothic Semilight"/>
                          <a:cs typeface="Malgun Gothic Semilight"/>
                        </a:rPr>
                        <a:t>인</a:t>
                      </a:r>
                      <a:r>
                        <a:rPr dirty="0" sz="1200" spc="-12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한</a:t>
                      </a:r>
                      <a:r>
                        <a:rPr dirty="0" sz="1200" spc="-17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4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  <a:p>
                      <a:pPr marL="207645" marR="78740" indent="-140335">
                        <a:lnSpc>
                          <a:spcPct val="122500"/>
                        </a:lnSpc>
                      </a:pPr>
                      <a:r>
                        <a:rPr dirty="0" sz="1100" spc="-150">
                          <a:latin typeface="Batang"/>
                          <a:cs typeface="Batang"/>
                        </a:rPr>
                        <a:t>☞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금속 </a:t>
                      </a:r>
                      <a:r>
                        <a:rPr dirty="0" sz="1200" spc="-315">
                          <a:latin typeface="Malgun Gothic Semilight"/>
                          <a:cs typeface="Malgun Gothic Semilight"/>
                        </a:rPr>
                        <a:t>이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물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의</a:t>
                      </a:r>
                      <a:r>
                        <a:rPr dirty="0" sz="1200" spc="155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경</a:t>
                      </a:r>
                      <a:r>
                        <a:rPr dirty="0" sz="1200" spc="-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우</a:t>
                      </a:r>
                      <a:r>
                        <a:rPr dirty="0" sz="1200" spc="11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금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속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75">
                          <a:latin typeface="Malgun Gothic Semilight"/>
                          <a:cs typeface="Malgun Gothic Semilight"/>
                        </a:rPr>
                        <a:t>검</a:t>
                      </a:r>
                      <a:r>
                        <a:rPr dirty="0" sz="1200" spc="-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출</a:t>
                      </a:r>
                      <a:r>
                        <a:rPr dirty="0" sz="1200" spc="-15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공</a:t>
                      </a:r>
                      <a:r>
                        <a:rPr dirty="0" sz="1200" spc="-1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정</a:t>
                      </a:r>
                      <a:r>
                        <a:rPr dirty="0" sz="1200" spc="-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을</a:t>
                      </a:r>
                      <a:r>
                        <a:rPr dirty="0" sz="1200" spc="100">
                          <a:latin typeface="Malgun Gothic Semilight"/>
                          <a:cs typeface="Malgun Gothic Semilight"/>
                        </a:rPr>
                        <a:t>  </a:t>
                      </a:r>
                      <a:r>
                        <a:rPr dirty="0" sz="1200" spc="-350">
                          <a:latin typeface="Malgun Gothic Semilight"/>
                          <a:cs typeface="Malgun Gothic Semilight"/>
                        </a:rPr>
                        <a:t>통</a:t>
                      </a:r>
                      <a:r>
                        <a:rPr dirty="0" sz="1200" spc="50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60">
                          <a:latin typeface="Malgun Gothic Semilight"/>
                          <a:cs typeface="Malgun Gothic Semilight"/>
                        </a:rPr>
                        <a:t>해</a:t>
                      </a:r>
                      <a:r>
                        <a:rPr dirty="0" sz="1200" spc="45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관</a:t>
                      </a:r>
                      <a:r>
                        <a:rPr dirty="0" sz="1200" spc="-18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409">
                          <a:latin typeface="Malgun Gothic Semilight"/>
                          <a:cs typeface="Malgun Gothic Semilight"/>
                        </a:rPr>
                        <a:t>리</a:t>
                      </a:r>
                      <a:r>
                        <a:rPr dirty="0" sz="1200" spc="-3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65">
                          <a:latin typeface="Malgun Gothic Semilight"/>
                          <a:cs typeface="Malgun Gothic Semilight"/>
                        </a:rPr>
                        <a:t>할</a:t>
                      </a:r>
                      <a:r>
                        <a:rPr dirty="0" sz="1200" spc="37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90">
                          <a:latin typeface="Malgun Gothic Semilight"/>
                          <a:cs typeface="Malgun Gothic Semilight"/>
                        </a:rPr>
                        <a:t>수</a:t>
                      </a:r>
                      <a:r>
                        <a:rPr dirty="0" sz="1200" spc="38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280">
                          <a:latin typeface="Malgun Gothic Semilight"/>
                          <a:cs typeface="Malgun Gothic Semilight"/>
                        </a:rPr>
                        <a:t>있</a:t>
                      </a:r>
                      <a:r>
                        <a:rPr dirty="0" sz="1200" spc="-165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300">
                          <a:latin typeface="Malgun Gothic Semilight"/>
                          <a:cs typeface="Malgun Gothic Semilight"/>
                        </a:rPr>
                        <a:t>다</a:t>
                      </a:r>
                      <a:r>
                        <a:rPr dirty="0" sz="1200" spc="-140">
                          <a:latin typeface="Malgun Gothic Semilight"/>
                          <a:cs typeface="Malgun Gothic Semilight"/>
                        </a:rPr>
                        <a:t> </a:t>
                      </a:r>
                      <a:r>
                        <a:rPr dirty="0" sz="1200" spc="-50">
                          <a:latin typeface="Malgun Gothic Semilight"/>
                          <a:cs typeface="Malgun Gothic Semilight"/>
                        </a:rPr>
                        <a:t>.</a:t>
                      </a:r>
                      <a:endParaRPr sz="1200">
                        <a:latin typeface="Malgun Gothic Semilight"/>
                        <a:cs typeface="Malgun Gothic Semilight"/>
                      </a:endParaRPr>
                    </a:p>
                  </a:txBody>
                  <a:tcPr marL="0" marR="0" marB="0" marT="6985">
                    <a:lnL w="6350">
                      <a:solidFill>
                        <a:srgbClr val="000000"/>
                      </a:solidFill>
                      <a:prstDash val="solid"/>
                    </a:lnL>
                    <a:lnR w="6350">
                      <a:solidFill>
                        <a:srgbClr val="000000"/>
                      </a:solidFill>
                      <a:prstDash val="solid"/>
                    </a:lnR>
                    <a:lnT w="6350">
                      <a:solidFill>
                        <a:srgbClr val="000000"/>
                      </a:solidFill>
                      <a:prstDash val="solid"/>
                    </a:lnT>
                    <a:lnB w="635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4" name="object 14" descr=""/>
          <p:cNvSpPr txBox="1">
            <a:spLocks noGrp="1"/>
          </p:cNvSpPr>
          <p:nvPr>
            <p:ph type="sldNum" idx="7" sz="quarter"/>
          </p:nvPr>
        </p:nvSpPr>
        <p:spPr>
          <a:prstGeom prst="rect"/>
        </p:spPr>
        <p:txBody>
          <a:bodyPr wrap="square" lIns="0" tIns="3175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50"/>
              </a:spcBef>
            </a:pPr>
            <a:r>
              <a:rPr dirty="0"/>
              <a:t>-</a:t>
            </a:r>
            <a:r>
              <a:rPr dirty="0" spc="75"/>
              <a:t> </a:t>
            </a:r>
            <a:fld id="{81D60167-4931-47E6-BA6A-407CBD079E47}" type="slidenum">
              <a:rPr dirty="0" spc="-10"/>
              <a:t>10</a:t>
            </a:fld>
            <a:r>
              <a:rPr dirty="0" spc="75"/>
              <a:t> </a:t>
            </a:r>
            <a:r>
              <a:rPr dirty="0" spc="-50"/>
              <a:t>-</a:t>
            </a:r>
          </a:p>
        </p:txBody>
      </p: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18</ep:Words>
  <ep:PresentationFormat>On-screen Show (4:3)</ep:PresentationFormat>
  <ep:Paragraphs>6</ep:Paragraphs>
  <ep:Slides>1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ep:HeadingPairs>
  <ep:TitlesOfParts>
    <vt:vector size="2" baseType="lpstr">
      <vt:lpstr>Office Theme</vt:lpstr>
      <vt:lpstr>슬라이드 1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2026-04-24T08:12:49.000</dcterms:created>
  <dc:creator>최규덕</dc:creator>
  <cp:lastModifiedBy>Com</cp:lastModifiedBy>
  <dcterms:modified xsi:type="dcterms:W3CDTF">2026-04-26T01:55:00.276</dcterms:modified>
  <cp:revision>14</cp:revision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