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76" r:id="rId2"/>
    <p:sldId id="277" r:id="rId3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presProps" Target="presProps.xml"  /><Relationship Id="rId5" Type="http://schemas.openxmlformats.org/officeDocument/2006/relationships/viewProps" Target="viewProps.xml"  /><Relationship Id="rId6" Type="http://schemas.openxmlformats.org/officeDocument/2006/relationships/theme" Target="theme/theme1.xml"  /><Relationship Id="rId7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774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433445"/>
                <a:gridCol w="1007110"/>
                <a:gridCol w="976630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280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30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14287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112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7)</a:t>
                      </a:r>
                      <a:r>
                        <a:rPr sz="1300" spc="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제조시설관리</a:t>
                      </a:r>
                      <a:endParaRPr sz="1300" spc="-10">
                        <a:latin typeface="바탕"/>
                        <a:cs typeface="바탕"/>
                      </a:endParaRPr>
                    </a:p>
                    <a:p>
                      <a:pPr marL="300355" marR="84455" lvl="0" indent="-236220" algn="just">
                        <a:lnSpc>
                          <a:spcPct val="123100"/>
                        </a:lnSpc>
                        <a:spcBef>
                          <a:spcPts val="1010"/>
                        </a:spcBef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162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취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급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접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촉</a:t>
                      </a:r>
                      <a:r>
                        <a:rPr sz="1250" spc="-24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취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급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체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무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식성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질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탕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살</a:t>
                      </a:r>
                      <a:r>
                        <a:rPr sz="1250" spc="-2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살</a:t>
                      </a:r>
                      <a:r>
                        <a:rPr sz="1250" spc="-2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250" spc="-190">
                          <a:latin typeface="맑은 고딕"/>
                          <a:cs typeface="맑은 고딕"/>
                        </a:rPr>
                        <a:t>능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며</a:t>
                      </a:r>
                      <a:r>
                        <a:rPr sz="1300" spc="-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류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구분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관하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88900" lvl="0" indent="-236220" algn="just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607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취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급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7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노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후로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무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48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8)</a:t>
                      </a:r>
                      <a:r>
                        <a:rPr sz="1300" spc="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회수관리</a:t>
                      </a:r>
                      <a:endParaRPr sz="1300" spc="-20">
                        <a:latin typeface="바탕"/>
                        <a:cs typeface="바탕"/>
                      </a:endParaRPr>
                    </a:p>
                    <a:p>
                      <a:pPr marL="300355" marR="84455" lvl="0" indent="-236220" algn="just">
                        <a:lnSpc>
                          <a:spcPct val="123100"/>
                        </a:lnSpc>
                        <a:spcBef>
                          <a:spcPts val="993"/>
                        </a:spcBef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1496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상의</a:t>
                      </a:r>
                      <a:r>
                        <a:rPr sz="1300" spc="7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였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다고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행정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기에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품은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81915" lvl="0" indent="-236220" algn="just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1496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규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격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합한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품은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부를</a:t>
                      </a:r>
                      <a:r>
                        <a:rPr sz="1300" spc="6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토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상으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6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7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신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속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게</a:t>
                      </a:r>
                      <a:r>
                        <a:rPr sz="1250" spc="41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14287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479715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26"/>
                </a:lnTo>
              </a:path>
              <a:path w="3596640" h="368935">
                <a:moveTo>
                  <a:pt x="3574910" y="18262"/>
                </a:moveTo>
                <a:lnTo>
                  <a:pt x="3574910" y="350126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35"/>
                </a:moveTo>
                <a:lnTo>
                  <a:pt x="3596233" y="3035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0"/>
                </a:moveTo>
                <a:lnTo>
                  <a:pt x="3577958" y="347090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843838" y="3677958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75"/>
                </a:moveTo>
                <a:lnTo>
                  <a:pt x="21323" y="350139"/>
                </a:lnTo>
              </a:path>
              <a:path w="3596640" h="368935">
                <a:moveTo>
                  <a:pt x="3574910" y="18275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66"/>
                </a:moveTo>
                <a:lnTo>
                  <a:pt x="3596233" y="36536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5834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504565"/>
                <a:gridCol w="934719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8953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705"/>
                        </a:spcBef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6839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050" spc="-285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05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14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05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27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05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15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05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285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05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26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05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5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05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8953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8953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705"/>
                        </a:spcBef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7010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050" spc="-90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05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10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05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05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05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8953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1270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895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895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2100" lvl="0" indent="-227965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000"/>
                        <a:buFont typeface="바탕"/>
                        <a:buChar char="○"/>
                        <a:tabLst>
                          <a:tab pos="292100" algn="l"/>
                        </a:tabLst>
                        <a:defRPr/>
                      </a:pP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강제</a:t>
                      </a:r>
                      <a:r>
                        <a:rPr sz="1300" spc="2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250">
                          <a:latin typeface="맑은 고딕 Semilight"/>
                          <a:cs typeface="맑은 고딕 Semilight"/>
                        </a:rPr>
                        <a:t> : </a:t>
                      </a:r>
                      <a:r>
                        <a:rPr sz="1250" spc="-10">
                          <a:latin typeface="맑은 고딕"/>
                          <a:cs typeface="맑은 고딕"/>
                        </a:rPr>
                        <a:t>「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법</a:t>
                      </a:r>
                      <a:r>
                        <a:rPr sz="1250" spc="-45">
                          <a:latin typeface="맑은 고딕"/>
                          <a:cs typeface="맑은 고딕"/>
                        </a:rPr>
                        <a:t> 」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85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5조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72조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근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수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marL="433070" marR="88900" lvl="0" indent="-236220" algn="just">
                        <a:lnSpc>
                          <a:spcPct val="123100"/>
                        </a:lnSpc>
                        <a:defRPr/>
                      </a:pPr>
                      <a:r>
                        <a:rPr sz="1250" spc="-250">
                          <a:latin typeface="맑은 고딕"/>
                          <a:cs typeface="맑은 고딕"/>
                        </a:rPr>
                        <a:t>①</a:t>
                      </a:r>
                      <a:r>
                        <a:rPr sz="1250">
                          <a:latin typeface="맑은 고딕"/>
                          <a:cs typeface="맑은 고딕"/>
                        </a:rPr>
                        <a:t> 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상의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였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다고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서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행정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시행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규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75">
                          <a:latin typeface="맑은 고딕"/>
                          <a:cs typeface="맑은 고딕"/>
                        </a:rPr>
                        <a:t>칙</a:t>
                      </a:r>
                      <a:r>
                        <a:rPr sz="1250" spc="54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89조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해제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기에</a:t>
                      </a:r>
                      <a:r>
                        <a:rPr sz="1300" spc="5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사항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endParaRPr sz="1300" spc="-300">
                        <a:latin typeface="맑은 고딕 Semilight"/>
                        <a:cs typeface="맑은 고딕 Semilight"/>
                      </a:endParaRPr>
                    </a:p>
                    <a:p>
                      <a:pPr marL="433070" marR="91440" lvl="0" indent="-236220" algn="just">
                        <a:lnSpc>
                          <a:spcPct val="123100"/>
                        </a:lnSpc>
                        <a:defRPr/>
                      </a:pPr>
                      <a:r>
                        <a:rPr sz="1250" spc="-250">
                          <a:latin typeface="맑은 고딕"/>
                          <a:cs typeface="맑은 고딕"/>
                        </a:rPr>
                        <a:t>②</a:t>
                      </a:r>
                      <a:r>
                        <a:rPr sz="1250" spc="3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범</a:t>
                      </a:r>
                      <a:r>
                        <a:rPr sz="1250" spc="-10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해제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또는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특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트</a:t>
                      </a:r>
                      <a:r>
                        <a:rPr sz="1250" spc="3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것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75">
                          <a:latin typeface="맑은 고딕"/>
                          <a:cs typeface="맑은 고딕"/>
                        </a:rPr>
                        <a:t>칙</a:t>
                      </a:r>
                      <a:r>
                        <a:rPr sz="1250" spc="-1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marL="196850" lvl="0" algn="just">
                        <a:lnSpc>
                          <a:spcPct val="100000"/>
                        </a:lnSpc>
                        <a:spcBef>
                          <a:spcPts val="359"/>
                        </a:spcBef>
                        <a:defRPr/>
                      </a:pPr>
                      <a:r>
                        <a:rPr sz="1250">
                          <a:latin typeface="맑은 고딕"/>
                          <a:cs typeface="맑은 고딕"/>
                        </a:rPr>
                        <a:t>③</a:t>
                      </a:r>
                      <a:r>
                        <a:rPr sz="1250" spc="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3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196850" lvl="0" algn="just">
                        <a:lnSpc>
                          <a:spcPct val="100000"/>
                        </a:lnSpc>
                        <a:spcBef>
                          <a:spcPts val="359"/>
                        </a:spcBef>
                        <a:defRPr/>
                      </a:pPr>
                      <a:r>
                        <a:rPr sz="1250">
                          <a:latin typeface="맑은 고딕"/>
                          <a:cs typeface="맑은 고딕"/>
                        </a:rPr>
                        <a:t>④</a:t>
                      </a:r>
                      <a:r>
                        <a:rPr sz="1250" spc="13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7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27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법</a:t>
                      </a:r>
                      <a:r>
                        <a:rPr sz="1250" spc="-1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3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사항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0일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00355" marR="84455" lvl="0" indent="-236220" algn="just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416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자율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강제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외의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심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질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함</a:t>
                      </a:r>
                      <a:r>
                        <a:rPr sz="1250" spc="4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유로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영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자가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스스로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endParaRPr sz="1300" spc="-315">
                        <a:latin typeface="맑은 고딕 Semilight"/>
                        <a:cs typeface="맑은 고딕 Semilight"/>
                      </a:endParaRPr>
                    </a:p>
                    <a:p>
                      <a:pPr marL="433070" marR="88900" lvl="0" indent="-236220">
                        <a:lnSpc>
                          <a:spcPct val="123100"/>
                        </a:lnSpc>
                        <a:defRPr/>
                      </a:pPr>
                      <a:r>
                        <a:rPr sz="1250" spc="35">
                          <a:latin typeface="맑은 고딕"/>
                          <a:cs typeface="맑은 고딕"/>
                        </a:rPr>
                        <a:t>①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</a:t>
                      </a:r>
                      <a:r>
                        <a:rPr sz="1300" spc="150">
                          <a:latin typeface="맑은 고딕 Semilight"/>
                          <a:cs typeface="맑은 고딕 Semilight"/>
                        </a:rPr>
                        <a:t> : </a:t>
                      </a:r>
                      <a:r>
                        <a:rPr sz="1250" spc="-15">
                          <a:latin typeface="맑은 고딕"/>
                          <a:cs typeface="맑은 고딕"/>
                        </a:rPr>
                        <a:t>「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법</a:t>
                      </a:r>
                      <a:r>
                        <a:rPr sz="1250" spc="-50">
                          <a:latin typeface="맑은 고딕"/>
                          <a:cs typeface="맑은 고딕"/>
                        </a:rPr>
                        <a:t> 」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70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6조</a:t>
                      </a:r>
                      <a:r>
                        <a:rPr sz="1300" spc="6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7조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항</a:t>
                      </a:r>
                      <a:r>
                        <a:rPr sz="1300" spc="5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8조</a:t>
                      </a:r>
                      <a:r>
                        <a:rPr sz="1300" spc="6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9조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규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(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와</a:t>
                      </a:r>
                      <a:r>
                        <a:rPr sz="1300" spc="3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없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사항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)</a:t>
                      </a:r>
                      <a:endParaRPr sz="1300" spc="-100">
                        <a:latin typeface="맑은 고딕 Semilight"/>
                        <a:cs typeface="맑은 고딕 Semilight"/>
                      </a:endParaRPr>
                    </a:p>
                    <a:p>
                      <a:pPr marL="425450" marR="91440" lvl="0" indent="-228600">
                        <a:lnSpc>
                          <a:spcPct val="123100"/>
                        </a:lnSpc>
                        <a:defRPr/>
                      </a:pPr>
                      <a:r>
                        <a:rPr sz="1250">
                          <a:latin typeface="맑은 고딕"/>
                          <a:cs typeface="맑은 고딕"/>
                        </a:rPr>
                        <a:t>②</a:t>
                      </a:r>
                      <a:r>
                        <a:rPr sz="1250" spc="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범</a:t>
                      </a:r>
                      <a:r>
                        <a:rPr sz="1250" spc="-10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해제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3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또는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특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트</a:t>
                      </a:r>
                      <a:r>
                        <a:rPr sz="1250" spc="3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것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75">
                          <a:latin typeface="맑은 고딕"/>
                          <a:cs typeface="맑은 고딕"/>
                        </a:rPr>
                        <a:t>칙</a:t>
                      </a:r>
                      <a:r>
                        <a:rPr sz="1250" spc="-1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196850" lvl="0">
                        <a:lnSpc>
                          <a:spcPct val="100000"/>
                        </a:lnSpc>
                        <a:spcBef>
                          <a:spcPts val="355"/>
                        </a:spcBef>
                        <a:tabLst>
                          <a:tab pos="1376045" algn="l"/>
                        </a:tabLst>
                        <a:defRPr/>
                      </a:pPr>
                      <a:r>
                        <a:rPr sz="1250">
                          <a:latin typeface="맑은 고딕"/>
                          <a:cs typeface="맑은 고딕"/>
                        </a:rPr>
                        <a:t>③</a:t>
                      </a:r>
                      <a:r>
                        <a:rPr sz="1250" spc="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2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수후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196850" lvl="0">
                        <a:lnSpc>
                          <a:spcPct val="100000"/>
                        </a:lnSpc>
                        <a:spcBef>
                          <a:spcPts val="360"/>
                        </a:spcBef>
                        <a:defRPr/>
                      </a:pPr>
                      <a:r>
                        <a:rPr sz="1250">
                          <a:latin typeface="맑은 고딕"/>
                          <a:cs typeface="맑은 고딕"/>
                        </a:rPr>
                        <a:t>④</a:t>
                      </a:r>
                      <a:r>
                        <a:rPr sz="1250" spc="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자율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3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사항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20일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00355" lvl="0" indent="-236220">
                        <a:lnSpc>
                          <a:spcPct val="100000"/>
                        </a:lnSpc>
                        <a:spcBef>
                          <a:spcPts val="360"/>
                        </a:spcBef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"/>
                          <a:cs typeface="맑은 고딕"/>
                        </a:rPr>
                        <a:t>율</a:t>
                      </a:r>
                      <a:r>
                        <a:rPr sz="1300" spc="40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예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5">
                          <a:latin typeface="맑은 고딕 Semilight"/>
                          <a:cs typeface="맑은 고딕 Semilight"/>
                        </a:rPr>
                        <a:t>시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852220" y="5642533"/>
          <a:ext cx="5930265" cy="4055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"/>
                <a:gridCol w="388620"/>
                <a:gridCol w="3398520"/>
                <a:gridCol w="1781175"/>
              </a:tblGrid>
              <a:tr h="222250">
                <a:tc gridSpan="2"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7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8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7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5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50" spc="-275">
                          <a:latin typeface="Malgun Gothic"/>
                          <a:cs typeface="Malgun Gothic"/>
                        </a:rPr>
                        <a:t>당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5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850" spc="-165">
                          <a:latin typeface="Malgun Gothic"/>
                          <a:cs typeface="Malgun Gothic"/>
                        </a:rPr>
                        <a:t>율</a:t>
                      </a:r>
                      <a:r>
                        <a:rPr dirty="0" sz="850" spc="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7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8279"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품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1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50" spc="-300">
                          <a:latin typeface="Malgun Gothic"/>
                          <a:cs typeface="Malgun Gothic"/>
                        </a:rPr>
                        <a:t>썩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였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"/>
                          <a:cs typeface="Malgun Gothic"/>
                        </a:rPr>
                        <a:t>익</a:t>
                      </a:r>
                      <a:r>
                        <a:rPr dirty="0" sz="850" spc="-1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것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강을</a:t>
                      </a:r>
                      <a:r>
                        <a:rPr dirty="0" sz="8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8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클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임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접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54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2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76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0" marR="128270" indent="16510">
                        <a:lnSpc>
                          <a:spcPct val="77600"/>
                        </a:lnSpc>
                        <a:spcBef>
                          <a:spcPts val="520"/>
                        </a:spcBef>
                      </a:pP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들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것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그</a:t>
                      </a:r>
                      <a:r>
                        <a:rPr dirty="0" sz="850" spc="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염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것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.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만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강을</a:t>
                      </a:r>
                      <a:r>
                        <a:rPr dirty="0" sz="8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없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약</a:t>
                      </a:r>
                      <a:r>
                        <a:rPr dirty="0" sz="850" spc="-225">
                          <a:latin typeface="Malgun Gothic"/>
                          <a:cs typeface="Malgun Gothic"/>
                        </a:rPr>
                        <a:t>처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것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9465" marR="123189" indent="-681355">
                        <a:lnSpc>
                          <a:spcPct val="77600"/>
                        </a:lnSpc>
                        <a:spcBef>
                          <a:spcPts val="520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8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항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견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87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3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39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0830" marR="44450" indent="-1521460">
                        <a:lnSpc>
                          <a:spcPct val="78800"/>
                        </a:lnSpc>
                        <a:spcBef>
                          <a:spcPts val="175"/>
                        </a:spcBef>
                      </a:pPr>
                      <a:r>
                        <a:rPr dirty="0" sz="850" spc="-340">
                          <a:latin typeface="Malgun Gothic"/>
                          <a:cs typeface="Malgun Gothic"/>
                        </a:rPr>
                        <a:t>병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오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염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그</a:t>
                      </a:r>
                      <a:r>
                        <a:rPr dirty="0" sz="850" spc="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염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강을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 marR="195580" indent="-47625">
                        <a:lnSpc>
                          <a:spcPct val="78800"/>
                        </a:lnSpc>
                        <a:spcBef>
                          <a:spcPts val="175"/>
                        </a:spcBef>
                      </a:pP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완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석</a:t>
                      </a:r>
                      <a:r>
                        <a:rPr dirty="0" sz="850" spc="21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균</a:t>
                      </a:r>
                      <a:r>
                        <a:rPr dirty="0" sz="850" spc="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87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4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527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1125" marR="116839" indent="-1271270">
                        <a:lnSpc>
                          <a:spcPct val="78800"/>
                        </a:lnSpc>
                        <a:spcBef>
                          <a:spcPts val="175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른</a:t>
                      </a:r>
                      <a:r>
                        <a:rPr dirty="0" sz="850" spc="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첨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타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강을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4975" marR="145415" indent="-292735">
                        <a:lnSpc>
                          <a:spcPct val="78800"/>
                        </a:lnSpc>
                        <a:spcBef>
                          <a:spcPts val="17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클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임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접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1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5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69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7370" marR="124460" indent="-437515">
                        <a:lnSpc>
                          <a:spcPct val="77600"/>
                        </a:lnSpc>
                        <a:spcBef>
                          <a:spcPts val="515"/>
                        </a:spcBef>
                      </a:pPr>
                      <a:r>
                        <a:rPr dirty="0" sz="850" spc="-285">
                          <a:latin typeface="Malgun Gothic"/>
                          <a:cs typeface="Malgun Gothic"/>
                        </a:rPr>
                        <a:t>영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허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가를</a:t>
                      </a:r>
                      <a:r>
                        <a:rPr dirty="0" sz="8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아야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야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허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1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-215"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자가</a:t>
                      </a:r>
                      <a:r>
                        <a:rPr dirty="0" sz="8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가공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marR="98425" indent="-433070">
                        <a:lnSpc>
                          <a:spcPct val="77600"/>
                        </a:lnSpc>
                        <a:spcBef>
                          <a:spcPts val="515"/>
                        </a:spcBef>
                      </a:pPr>
                      <a:r>
                        <a:rPr dirty="0" sz="850" spc="-300">
                          <a:latin typeface="Malgun Gothic"/>
                          <a:cs typeface="Malgun Gothic"/>
                        </a:rPr>
                        <a:t>허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1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-215"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00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6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9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730" marR="128905" indent="-265430">
                        <a:lnSpc>
                          <a:spcPct val="77600"/>
                        </a:lnSpc>
                        <a:spcBef>
                          <a:spcPts val="905"/>
                        </a:spcBef>
                      </a:pP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안전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평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가의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당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농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축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산</a:t>
                      </a:r>
                      <a:r>
                        <a:rPr dirty="0" sz="8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안전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평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가를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안전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평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가결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149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8260" marR="62865" indent="1905">
                        <a:lnSpc>
                          <a:spcPct val="78800"/>
                        </a:lnSpc>
                        <a:spcBef>
                          <a:spcPts val="480"/>
                        </a:spcBef>
                      </a:pP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안전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평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가를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안전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평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가결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09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92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7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4155" marR="142875" indent="-1362710">
                        <a:lnSpc>
                          <a:spcPct val="78800"/>
                        </a:lnSpc>
                        <a:spcBef>
                          <a:spcPts val="380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것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야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82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marR="78740" indent="-408940">
                        <a:lnSpc>
                          <a:spcPct val="78800"/>
                        </a:lnSpc>
                        <a:spcBef>
                          <a:spcPts val="380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82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3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6조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96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0" marR="97790">
                        <a:lnSpc>
                          <a:spcPct val="77600"/>
                        </a:lnSpc>
                        <a:spcBef>
                          <a:spcPts val="509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화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학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첨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함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첨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함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8890">
                        <a:lnSpc>
                          <a:spcPts val="805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가공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저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운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못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14020">
                        <a:lnSpc>
                          <a:spcPct val="100000"/>
                        </a:lnSpc>
                      </a:pP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27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6200">
                        <a:lnSpc>
                          <a:spcPts val="91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7조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21920">
                        <a:lnSpc>
                          <a:spcPts val="910"/>
                        </a:lnSpc>
                      </a:pPr>
                      <a:r>
                        <a:rPr dirty="0" sz="850" spc="-2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항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ts val="910"/>
                        </a:lnSpc>
                        <a:spcBef>
                          <a:spcPts val="39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첨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그</a:t>
                      </a:r>
                      <a:r>
                        <a:rPr dirty="0" sz="850" spc="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L="195580" marR="209550">
                        <a:lnSpc>
                          <a:spcPct val="78800"/>
                        </a:lnSpc>
                        <a:spcBef>
                          <a:spcPts val="110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가공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존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야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그</a:t>
                      </a:r>
                      <a:r>
                        <a:rPr dirty="0" sz="850" spc="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맞</a:t>
                      </a:r>
                      <a:r>
                        <a:rPr dirty="0" sz="850" spc="-1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첨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6985">
                        <a:lnSpc>
                          <a:spcPts val="79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가공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저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운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존</a:t>
                      </a:r>
                      <a:r>
                        <a:rPr dirty="0" sz="850" spc="1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못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27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84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용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8415" marR="30480">
                        <a:lnSpc>
                          <a:spcPts val="1040"/>
                        </a:lnSpc>
                        <a:spcBef>
                          <a:spcPts val="30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95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8조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63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marR="34290" indent="45720">
                        <a:lnSpc>
                          <a:spcPct val="78800"/>
                        </a:lnSpc>
                        <a:spcBef>
                          <a:spcPts val="615"/>
                        </a:spcBef>
                      </a:pP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들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강을</a:t>
                      </a:r>
                      <a:r>
                        <a:rPr dirty="0" sz="8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"/>
                          <a:cs typeface="Malgun Gothic"/>
                        </a:rPr>
                        <a:t>첨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가물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접</a:t>
                      </a:r>
                      <a:r>
                        <a:rPr dirty="0" sz="8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촉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영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향</a:t>
                      </a:r>
                      <a:r>
                        <a:rPr dirty="0" sz="850" spc="-19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줌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40">
                          <a:latin typeface="Malgun Gothic"/>
                          <a:cs typeface="Malgun Gothic"/>
                        </a:rPr>
                        <a:t>써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355600" marR="123189" indent="-242570">
                        <a:lnSpc>
                          <a:spcPct val="77600"/>
                        </a:lnSpc>
                        <a:spcBef>
                          <a:spcPts val="15"/>
                        </a:spcBef>
                      </a:pP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강을</a:t>
                      </a:r>
                      <a:r>
                        <a:rPr dirty="0" sz="8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저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운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영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못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81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34975">
                        <a:lnSpc>
                          <a:spcPts val="905"/>
                        </a:lnSpc>
                        <a:spcBef>
                          <a:spcPts val="5"/>
                        </a:spcBef>
                      </a:pP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것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386080">
                        <a:lnSpc>
                          <a:spcPts val="905"/>
                        </a:lnSpc>
                      </a:pP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3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95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910"/>
                        </a:lnSpc>
                        <a:spcBef>
                          <a:spcPts val="69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"/>
                          <a:cs typeface="Malgun Gothic"/>
                        </a:rPr>
                        <a:t>9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145">
                        <a:lnSpc>
                          <a:spcPts val="910"/>
                        </a:lnSpc>
                      </a:pPr>
                      <a:r>
                        <a:rPr dirty="0" sz="850" spc="-25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항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82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marR="48260" indent="80645">
                        <a:lnSpc>
                          <a:spcPct val="77600"/>
                        </a:lnSpc>
                        <a:spcBef>
                          <a:spcPts val="525"/>
                        </a:spcBef>
                      </a:pP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그</a:t>
                      </a:r>
                      <a:r>
                        <a:rPr dirty="0" sz="850" spc="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야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 Semilight"/>
                          <a:cs typeface="Malgun Gothic Semilight"/>
                        </a:rPr>
                        <a:t>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그</a:t>
                      </a:r>
                      <a:r>
                        <a:rPr dirty="0" sz="850" spc="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맞</a:t>
                      </a:r>
                      <a:r>
                        <a:rPr dirty="0" sz="850" spc="-1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아니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판</a:t>
                      </a:r>
                      <a:r>
                        <a:rPr dirty="0" sz="8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매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60">
                          <a:latin typeface="Malgun Gothic Semilight"/>
                          <a:cs typeface="Malgun Gothic Semilight"/>
                        </a:rPr>
                        <a:t>의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3990">
                        <a:lnSpc>
                          <a:spcPts val="805"/>
                        </a:lnSpc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저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운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타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영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못</a:t>
                      </a:r>
                      <a:r>
                        <a:rPr dirty="0" sz="8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6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6</ep:Words>
  <ep:PresentationFormat>On-screen Show (4:3)</ep:PresentationFormat>
  <ep:Paragraphs>4</ep:Paragraphs>
  <ep:Slides>2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ep:HeadingPairs>
  <ep:TitlesOfParts>
    <vt:vector size="3" baseType="lpstr">
      <vt:lpstr>Office Theme</vt:lpstr>
      <vt:lpstr>슬라이드 1</vt:lpstr>
      <vt:lpstr>슬라이드 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2026-04-26T01:54:03.240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