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75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962647" y="2822409"/>
          <a:ext cx="5821680" cy="1906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9560"/>
                <a:gridCol w="4182745"/>
              </a:tblGrid>
              <a:tr h="363220">
                <a:tc>
                  <a:txBody>
                    <a:bodyPr/>
                    <a:lstStyle/>
                    <a:p>
                      <a:pPr marL="48768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건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397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1200" spc="4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8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항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040">
                        <a:lnSpc>
                          <a:spcPct val="100000"/>
                        </a:lnSpc>
                      </a:pP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05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10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0</a:t>
                      </a:r>
                      <a:r>
                        <a:rPr dirty="0" sz="1050" spc="-2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spc="-330">
                          <a:latin typeface="Batang"/>
                          <a:cs typeface="Batang"/>
                        </a:rPr>
                        <a:t>∼</a:t>
                      </a:r>
                      <a:r>
                        <a:rPr dirty="0" sz="1000" spc="4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050" spc="-215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0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0</a:t>
                      </a:r>
                      <a:r>
                        <a:rPr dirty="0" sz="1050" spc="-2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spc="-380">
                          <a:latin typeface="Batang"/>
                          <a:cs typeface="Batang"/>
                        </a:rPr>
                        <a:t>℃</a:t>
                      </a:r>
                      <a:endParaRPr sz="1000">
                        <a:latin typeface="Batang"/>
                        <a:cs typeface="Batang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20"/>
                        </a:lnSpc>
                      </a:pPr>
                      <a:r>
                        <a:rPr dirty="0" sz="10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000" spc="5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0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10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0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1050" spc="4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0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10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4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0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0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10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75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10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"/>
                          <a:cs typeface="Malgun Gothic"/>
                        </a:rPr>
                        <a:t>동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10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0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50">
                          <a:latin typeface="Malgun Gothic Semilight"/>
                          <a:cs typeface="Malgun Gothic Semilight"/>
                        </a:rPr>
                        <a:t>고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628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0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"/>
                          <a:cs typeface="Malgun Gothic"/>
                        </a:rPr>
                        <a:t>동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0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"/>
                          <a:cs typeface="Malgun Gothic"/>
                        </a:rPr>
                        <a:t>키</a:t>
                      </a:r>
                      <a:r>
                        <a:rPr dirty="0" sz="1050" spc="-6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0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10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05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0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"/>
                          <a:cs typeface="Malgun Gothic"/>
                        </a:rPr>
                        <a:t>뒤</a:t>
                      </a:r>
                      <a:r>
                        <a:rPr dirty="0" sz="1050" spc="3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"/>
                          <a:cs typeface="Malgun Gothic"/>
                        </a:rPr>
                        <a:t>토</a:t>
                      </a:r>
                      <a:r>
                        <a:rPr dirty="0" sz="1050" spc="-1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105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0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marL="262890" marR="89535" indent="-196850">
                        <a:lnSpc>
                          <a:spcPct val="126699"/>
                        </a:lnSpc>
                      </a:pPr>
                      <a:r>
                        <a:rPr dirty="0" sz="100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000" spc="55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때</a:t>
                      </a:r>
                      <a:r>
                        <a:rPr dirty="0" sz="10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05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0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30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10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10">
                          <a:latin typeface="Malgun Gothic Semilight"/>
                          <a:cs typeface="Malgun Gothic Semilight"/>
                        </a:rPr>
                        <a:t>었</a:t>
                      </a:r>
                      <a:r>
                        <a:rPr dirty="0" sz="10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60">
                          <a:latin typeface="Malgun Gothic"/>
                          <a:cs typeface="Malgun Gothic"/>
                        </a:rPr>
                        <a:t>던</a:t>
                      </a:r>
                      <a:r>
                        <a:rPr dirty="0" sz="1050" spc="4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0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105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050" spc="10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105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10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10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10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10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105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49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0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8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0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05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29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050" spc="4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050" spc="4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0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0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1050" spc="10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algn="ctr" marR="18415">
                        <a:lnSpc>
                          <a:spcPts val="1230"/>
                        </a:lnSpc>
                      </a:pPr>
                      <a:r>
                        <a:rPr dirty="0" sz="1050" spc="-265">
                          <a:latin typeface="Malgun Gothic"/>
                          <a:cs typeface="Malgun Gothic"/>
                        </a:rPr>
                        <a:t>영</a:t>
                      </a:r>
                      <a:r>
                        <a:rPr dirty="0" sz="10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10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0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105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10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29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0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50">
                          <a:latin typeface="Malgun Gothic Semilight"/>
                          <a:cs typeface="Malgun Gothic Semilight"/>
                        </a:rPr>
                        <a:t>을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algn="ctr" marL="116205" marR="135255">
                        <a:lnSpc>
                          <a:spcPct val="126699"/>
                        </a:lnSpc>
                        <a:spcBef>
                          <a:spcPts val="10"/>
                        </a:spcBef>
                      </a:pPr>
                      <a:r>
                        <a:rPr dirty="0" sz="1050" spc="-185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10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29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10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0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0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0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0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별</a:t>
                      </a:r>
                      <a:r>
                        <a:rPr dirty="0" sz="10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5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10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75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10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0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0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착</a:t>
                      </a:r>
                      <a:r>
                        <a:rPr dirty="0" sz="10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여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  <a:p>
                      <a:pPr algn="ctr" marR="31750">
                        <a:lnSpc>
                          <a:spcPts val="1210"/>
                        </a:lnSpc>
                        <a:spcBef>
                          <a:spcPts val="335"/>
                        </a:spcBef>
                      </a:pPr>
                      <a:r>
                        <a:rPr dirty="0" sz="1050" spc="-204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90">
                          <a:latin typeface="Malgun Gothic Semilight"/>
                          <a:cs typeface="Malgun Gothic Semilight"/>
                        </a:rPr>
                        <a:t>리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48645" y="568585"/>
          <a:ext cx="6046470" cy="9411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6236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6)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100">
                          <a:latin typeface="바탕"/>
                          <a:cs typeface="바탕"/>
                        </a:rPr>
                        <a:t>입고·보관관리</a:t>
                      </a:r>
                      <a:endParaRPr sz="1300" spc="10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4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00355" marR="74930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1051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료는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즉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수를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상온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장시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간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6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종료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면</a:t>
                      </a:r>
                      <a:r>
                        <a:rPr sz="1300" spc="7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목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6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저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건</a:t>
                      </a:r>
                      <a:r>
                        <a:rPr sz="1250" spc="-15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신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속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장/냉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창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등으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운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175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79375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자가품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질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사서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험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성적서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령</a:t>
                      </a:r>
                      <a:r>
                        <a:rPr sz="1250" spc="-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250" spc="-190">
                          <a:latin typeface="맑은 고딕"/>
                          <a:cs typeface="맑은 고딕"/>
                        </a:rPr>
                        <a:t>능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목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험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적서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사를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농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축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산물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험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성적서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령</a:t>
                      </a:r>
                      <a:r>
                        <a:rPr sz="1250" spc="-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운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목</a:t>
                      </a:r>
                      <a:r>
                        <a:rPr sz="1250" spc="-9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안(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능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4005" marR="76835" lvl="0" indent="-22987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유통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과하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였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험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성적서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안검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결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합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료는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즉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취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동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사항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구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14">
                          <a:latin typeface="맑은 고딕"/>
                          <a:cs typeface="맑은 고딕"/>
                        </a:rPr>
                        <a:t> 	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변</a:t>
                      </a:r>
                      <a:r>
                        <a:rPr sz="1250" spc="-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책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련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419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4005" marR="88900" lvl="0" indent="-22987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종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사자는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장고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온도를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획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기적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5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며</a:t>
                      </a:r>
                      <a:r>
                        <a:rPr sz="1300" spc="-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온도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3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계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이탈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였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즉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찾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아</a:t>
                      </a:r>
                      <a:r>
                        <a:rPr sz="1250" spc="25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5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55244" lvl="0" indent="-236220" algn="just">
                        <a:lnSpc>
                          <a:spcPct val="107700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1178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6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목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축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산물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가공품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250" spc="-190">
                          <a:latin typeface="맑은 고딕"/>
                          <a:cs typeface="맑은 고딕"/>
                        </a:rPr>
                        <a:t>능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각각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려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90">
                          <a:latin typeface="맑은 고딕"/>
                          <a:cs typeface="맑은 고딕"/>
                        </a:rPr>
                        <a:t>울</a:t>
                      </a:r>
                      <a:r>
                        <a:rPr sz="1250" spc="3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충분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40">
                          <a:latin typeface="맑은 고딕"/>
                          <a:cs typeface="맑은 고딕"/>
                        </a:rPr>
                        <a:t>격</a:t>
                      </a:r>
                      <a:r>
                        <a:rPr sz="1250" spc="-1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65">
                          <a:latin typeface="맑은 고딕"/>
                          <a:cs typeface="맑은 고딕"/>
                        </a:rPr>
                        <a:t>켜</a:t>
                      </a:r>
                      <a:r>
                        <a:rPr sz="1250" spc="-1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서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구분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39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85725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2895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봉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가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봉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25">
                          <a:latin typeface="맑은 고딕"/>
                          <a:cs typeface="맑은 고딕"/>
                        </a:rPr>
                        <a:t>변</a:t>
                      </a:r>
                      <a:r>
                        <a:rPr sz="1250" spc="6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환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로부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터</a:t>
                      </a:r>
                      <a:r>
                        <a:rPr sz="1250" spc="-1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밀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봉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관한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839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76835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1496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재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7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품은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7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준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라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구분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관하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며</a:t>
                      </a:r>
                      <a:r>
                        <a:rPr sz="1300" spc="-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상황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판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매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-1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연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락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처</a:t>
                      </a:r>
                      <a:r>
                        <a:rPr sz="1250" spc="5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히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악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3050" y="3977856"/>
            <a:ext cx="3705898" cy="733767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</ep:Words>
  <ep:PresentationFormat>On-screen Show (4:3)</ep:PresentationFormat>
  <ep:Paragraphs>2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2026-04-26T01:52:07.497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