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72" r:id="rId2"/>
    <p:sldId id="273" r:id="rId3"/>
    <p:sldId id="274" r:id="rId4"/>
  </p:sldIdLst>
  <p:sldSz cx="7556500" cy="10680700"/>
  <p:notesSz cx="7556500" cy="10680700"/>
  <p:defaultTextStyle>
    <a:defPPr>
      <a:defRPr kern="0"/>
    </a:def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1536" y="-84"/>
      </p:cViewPr>
      <p:guideLst>
        <p:guide orient="horz" pos="2880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presProps" Target="presProps.xml"  /><Relationship Id="rId6" Type="http://schemas.openxmlformats.org/officeDocument/2006/relationships/viewProps" Target="viewProps.xml"  /><Relationship Id="rId7" Type="http://schemas.openxmlformats.org/officeDocument/2006/relationships/theme" Target="theme/theme1.xml"  /><Relationship Id="rId8" Type="http://schemas.openxmlformats.org/officeDocument/2006/relationships/tableStyles" Target="tableStyle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8617" y="4149367"/>
            <a:ext cx="2479265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573271" y="10143094"/>
            <a:ext cx="412114" cy="20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2"/>
          <p:cNvGraphicFramePr>
            <a:graphicFrameLocks noGrp="1"/>
          </p:cNvGraphicFramePr>
          <p:nvPr/>
        </p:nvGraphicFramePr>
        <p:xfrm>
          <a:off x="755015" y="567690"/>
          <a:ext cx="6046470" cy="9344660"/>
        </p:xfrm>
        <a:graphic>
          <a:graphicData uri="http://schemas.openxmlformats.org/drawingml/2006/table">
            <a:tbl>
              <a:tblPr firstRow="1" bandRow="1">
                <a:tableStyle styleId="{2D5ABB26-0587-4C30-8999-92F81FD0307C}" styleName="No Style, No Grid">
                  <a:wholeTbl>
                    <a:tcTxStyle>
                      <a:fontRef idx="minor">
                        <a:scrgbClr r="0" g="0" b="0"/>
                      </a:fontRef>
                      <a:schemeClr val="tx1"/>
                    </a:tcTxStyle>
                    <a:tcStyle>
                      <a:tcBdr>
                        <a:left>
                          <a:ln>
                            <a:noFill/>
                          </a:ln>
                        </a:left>
                        <a:right>
                          <a:ln>
                            <a:noFill/>
                          </a:ln>
                        </a:right>
                        <a:top>
                          <a:ln>
                            <a:noFill/>
                          </a:ln>
                        </a:top>
                        <a:bottom>
                          <a:ln>
                            <a:noFill/>
                          </a:ln>
                        </a:bottom>
                        <a:insideH>
                          <a:ln>
                            <a:noFill/>
                          </a:ln>
                        </a:insideH>
                        <a:insideV>
                          <a:ln>
                            <a:noFill/>
                          </a:ln>
                        </a:insideV>
                      </a:tcBdr>
                      <a:fill>
                        <a:noFill/>
                      </a:fill>
                    </a:tcStyle>
                  </a:wholeTbl>
                </a:tableStyle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57785" rIns="0" bIns="0" anchor="t" anchorCtr="0"/>
                    <a:lstStyle/>
                    <a:p>
                      <a:pPr marL="32956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778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" name="object 2" descr=""/>
          <p:cNvSpPr txBox="1"/>
          <p:nvPr/>
        </p:nvSpPr>
        <p:spPr>
          <a:xfrm>
            <a:off x="953516" y="723391"/>
            <a:ext cx="23495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45">
                <a:latin typeface="Batang"/>
                <a:cs typeface="Batang"/>
              </a:rPr>
              <a:t>2.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227579" y="584708"/>
            <a:ext cx="1753870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0">
                <a:latin typeface="Batang"/>
                <a:cs typeface="Batang"/>
              </a:rPr>
              <a:t>선행요건관리기준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888484" y="775985"/>
            <a:ext cx="85598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380">
                <a:latin typeface="Malgun Gothic Semilight"/>
                <a:cs typeface="Malgun Gothic Semilight"/>
              </a:rPr>
              <a:t>제</a:t>
            </a:r>
            <a:r>
              <a:rPr dirty="0" sz="1300" spc="-90">
                <a:latin typeface="Malgun Gothic Semilight"/>
                <a:cs typeface="Malgun Gothic Semilight"/>
              </a:rPr>
              <a:t> </a:t>
            </a:r>
            <a:r>
              <a:rPr dirty="0" sz="1300" spc="-180">
                <a:latin typeface="Malgun Gothic Semilight"/>
                <a:cs typeface="Malgun Gothic Semilight"/>
              </a:rPr>
              <a:t>(</a:t>
            </a:r>
            <a:r>
              <a:rPr dirty="0" sz="1300" spc="-240">
                <a:latin typeface="Malgun Gothic Semilight"/>
                <a:cs typeface="Malgun Gothic Semilight"/>
              </a:rPr>
              <a:t> </a:t>
            </a:r>
            <a:r>
              <a:rPr dirty="0" sz="1300" spc="-365">
                <a:latin typeface="Malgun Gothic Semilight"/>
                <a:cs typeface="Malgun Gothic Semilight"/>
              </a:rPr>
              <a:t>개</a:t>
            </a:r>
            <a:r>
              <a:rPr dirty="0" sz="1300" spc="-105">
                <a:latin typeface="Malgun Gothic Semilight"/>
                <a:cs typeface="Malgun Gothic Semilight"/>
              </a:rPr>
              <a:t> </a:t>
            </a:r>
            <a:r>
              <a:rPr dirty="0" sz="1300" spc="-190">
                <a:latin typeface="Malgun Gothic Semilight"/>
                <a:cs typeface="Malgun Gothic Semilight"/>
              </a:rPr>
              <a:t>)</a:t>
            </a:r>
            <a:r>
              <a:rPr dirty="0" sz="1300" spc="-235">
                <a:latin typeface="Malgun Gothic Semilight"/>
                <a:cs typeface="Malgun Gothic Semilight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정</a:t>
            </a:r>
            <a:r>
              <a:rPr dirty="0" sz="1300" spc="-85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일</a:t>
            </a:r>
            <a:r>
              <a:rPr dirty="0" sz="1300" spc="-114">
                <a:latin typeface="Malgun Gothic Semilight"/>
                <a:cs typeface="Malgun Gothic Semilight"/>
              </a:rPr>
              <a:t> </a:t>
            </a:r>
            <a:r>
              <a:rPr dirty="0" sz="1300" spc="-150">
                <a:latin typeface="Malgun Gothic Semilight"/>
                <a:cs typeface="Malgun Gothic Semilight"/>
              </a:rPr>
              <a:t>자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962903" y="775985"/>
            <a:ext cx="71120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25">
                <a:latin typeface="Malgun Gothic Semilight"/>
                <a:cs typeface="Malgun Gothic Semilight"/>
              </a:rPr>
              <a:t>2020.</a:t>
            </a:r>
            <a:r>
              <a:rPr dirty="0" sz="1300" spc="-165">
                <a:latin typeface="Malgun Gothic Semilight"/>
                <a:cs typeface="Malgun Gothic Semilight"/>
              </a:rPr>
              <a:t> </a:t>
            </a:r>
            <a:r>
              <a:rPr dirty="0" sz="1300" spc="-140">
                <a:latin typeface="Malgun Gothic Semilight"/>
                <a:cs typeface="Malgun Gothic Semilight"/>
              </a:rPr>
              <a:t>06.</a:t>
            </a:r>
            <a:r>
              <a:rPr dirty="0" sz="1300" spc="-175">
                <a:latin typeface="Malgun Gothic Semilight"/>
                <a:cs typeface="Malgun Gothic Semilight"/>
              </a:rPr>
              <a:t> </a:t>
            </a:r>
            <a:r>
              <a:rPr dirty="0" sz="1300" spc="-40">
                <a:latin typeface="Malgun Gothic Semilight"/>
                <a:cs typeface="Malgun Gothic Semilight"/>
              </a:rPr>
              <a:t>00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520188" y="927607"/>
            <a:ext cx="11684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0">
                <a:latin typeface="Batang"/>
                <a:cs typeface="Batang"/>
              </a:rPr>
              <a:t>일반위생관리</a:t>
            </a:r>
            <a:endParaRPr sz="1500">
              <a:latin typeface="Batang"/>
              <a:cs typeface="Batang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56024" y="1406639"/>
            <a:ext cx="3571875" cy="344170"/>
          </a:xfrm>
          <a:prstGeom prst="rect">
            <a:avLst/>
          </a:prstGeom>
          <a:ln w="24371">
            <a:solidFill>
              <a:srgbClr val="000000"/>
            </a:solidFill>
          </a:ln>
        </p:spPr>
        <p:txBody>
          <a:bodyPr wrap="square" lIns="0" tIns="66675" rIns="0" bIns="0" rtlCol="0" vert="horz">
            <a:spAutoFit/>
          </a:bodyPr>
          <a:lstStyle/>
          <a:p>
            <a:pPr marL="228600">
              <a:lnSpc>
                <a:spcPct val="100000"/>
              </a:lnSpc>
              <a:spcBef>
                <a:spcPts val="525"/>
              </a:spcBef>
            </a:pPr>
            <a:r>
              <a:rPr dirty="0" sz="1300">
                <a:latin typeface="Batang"/>
                <a:cs typeface="Batang"/>
              </a:rPr>
              <a:t>5)</a:t>
            </a:r>
            <a:r>
              <a:rPr dirty="0" sz="1300" spc="85">
                <a:latin typeface="Batang"/>
                <a:cs typeface="Batang"/>
              </a:rPr>
              <a:t> </a:t>
            </a:r>
            <a:r>
              <a:rPr dirty="0" sz="1300" spc="100">
                <a:latin typeface="Batang"/>
                <a:cs typeface="Batang"/>
              </a:rPr>
              <a:t>세척·소독관리</a:t>
            </a:r>
            <a:endParaRPr sz="1300">
              <a:latin typeface="Batang"/>
              <a:cs typeface="Batang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283455" y="2001567"/>
            <a:ext cx="244411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384" marR="5080" indent="-20320">
              <a:lnSpc>
                <a:spcPct val="115399"/>
              </a:lnSpc>
              <a:spcBef>
                <a:spcPts val="100"/>
              </a:spcBef>
            </a:pPr>
            <a:r>
              <a:rPr dirty="0" sz="1300" spc="-380">
                <a:latin typeface="Malgun Gothic Semilight"/>
                <a:cs typeface="Malgun Gothic Semilight"/>
              </a:rPr>
              <a:t>식</a:t>
            </a:r>
            <a:r>
              <a:rPr dirty="0" sz="1300" spc="-95">
                <a:latin typeface="Malgun Gothic Semilight"/>
                <a:cs typeface="Malgun Gothic Semilight"/>
              </a:rPr>
              <a:t> </a:t>
            </a:r>
            <a:r>
              <a:rPr dirty="0" sz="1300" spc="-325">
                <a:latin typeface="Malgun Gothic Semilight"/>
                <a:cs typeface="Malgun Gothic Semilight"/>
              </a:rPr>
              <a:t>중</a:t>
            </a:r>
            <a:r>
              <a:rPr dirty="0" sz="1300" spc="-155">
                <a:latin typeface="Malgun Gothic Semilight"/>
                <a:cs typeface="Malgun Gothic Semilight"/>
              </a:rPr>
              <a:t> </a:t>
            </a:r>
            <a:r>
              <a:rPr dirty="0" sz="1300" spc="-85">
                <a:latin typeface="Malgun Gothic Semilight"/>
                <a:cs typeface="Malgun Gothic Semilight"/>
              </a:rPr>
              <a:t>독균은</a:t>
            </a:r>
            <a:r>
              <a:rPr dirty="0" sz="1300" spc="210">
                <a:latin typeface="Malgun Gothic Semilight"/>
                <a:cs typeface="Malgun Gothic Semilight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제</a:t>
            </a:r>
            <a:r>
              <a:rPr dirty="0" sz="1300" spc="-95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품</a:t>
            </a:r>
            <a:r>
              <a:rPr dirty="0" sz="1300" spc="-155">
                <a:latin typeface="Malgun Gothic Semilight"/>
                <a:cs typeface="Malgun Gothic Semilight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에</a:t>
            </a:r>
            <a:r>
              <a:rPr dirty="0" sz="1300" spc="409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교</a:t>
            </a:r>
            <a:r>
              <a:rPr dirty="0" sz="1300" spc="-165">
                <a:latin typeface="Malgun Gothic Semilight"/>
                <a:cs typeface="Malgun Gothic Semilight"/>
              </a:rPr>
              <a:t> </a:t>
            </a:r>
            <a:r>
              <a:rPr dirty="0" sz="1300" spc="-95">
                <a:latin typeface="Malgun Gothic Semilight"/>
                <a:cs typeface="Malgun Gothic Semilight"/>
              </a:rPr>
              <a:t>차오염</a:t>
            </a:r>
            <a:r>
              <a:rPr dirty="0" sz="1300" spc="385">
                <a:latin typeface="Malgun Gothic Semilight"/>
                <a:cs typeface="Malgun Gothic Semilight"/>
              </a:rPr>
              <a:t> </a:t>
            </a:r>
            <a:r>
              <a:rPr dirty="0" sz="1300" spc="-390">
                <a:latin typeface="Malgun Gothic Semilight"/>
                <a:cs typeface="Malgun Gothic Semilight"/>
              </a:rPr>
              <a:t>될</a:t>
            </a:r>
            <a:r>
              <a:rPr dirty="0" sz="1300" spc="425">
                <a:latin typeface="Malgun Gothic Semilight"/>
                <a:cs typeface="Malgun Gothic Semilight"/>
              </a:rPr>
              <a:t> </a:t>
            </a:r>
            <a:r>
              <a:rPr dirty="0" sz="1300" spc="-365">
                <a:latin typeface="Malgun Gothic Semilight"/>
                <a:cs typeface="Malgun Gothic Semilight"/>
              </a:rPr>
              <a:t>수</a:t>
            </a:r>
            <a:r>
              <a:rPr dirty="0" sz="1300" spc="500">
                <a:latin typeface="Malgun Gothic Semilight"/>
                <a:cs typeface="Malgun Gothic Semilight"/>
              </a:rPr>
              <a:t> </a:t>
            </a:r>
            <a:r>
              <a:rPr dirty="0" sz="1300" spc="-405">
                <a:latin typeface="Malgun Gothic Semilight"/>
                <a:cs typeface="Malgun Gothic Semilight"/>
              </a:rPr>
              <a:t>필</a:t>
            </a:r>
            <a:r>
              <a:rPr dirty="0" sz="1300" spc="-70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요</a:t>
            </a:r>
            <a:r>
              <a:rPr dirty="0" sz="1300" spc="-165">
                <a:latin typeface="Malgun Gothic Semilight"/>
                <a:cs typeface="Malgun Gothic Semilight"/>
              </a:rPr>
              <a:t> </a:t>
            </a:r>
            <a:r>
              <a:rPr dirty="0" sz="1300" spc="-275">
                <a:latin typeface="Malgun Gothic Semilight"/>
                <a:cs typeface="Malgun Gothic Semilight"/>
              </a:rPr>
              <a:t>하</a:t>
            </a:r>
            <a:r>
              <a:rPr dirty="0" sz="1300" spc="-200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다</a:t>
            </a:r>
            <a:r>
              <a:rPr dirty="0" sz="1300" spc="-155">
                <a:latin typeface="Malgun Gothic Semilight"/>
                <a:cs typeface="Malgun Gothic Semilight"/>
              </a:rPr>
              <a:t> </a:t>
            </a:r>
            <a:r>
              <a:rPr dirty="0" sz="1300">
                <a:latin typeface="Malgun Gothic Semilight"/>
                <a:cs typeface="Malgun Gothic Semilight"/>
              </a:rPr>
              <a:t>.</a:t>
            </a:r>
            <a:r>
              <a:rPr dirty="0" sz="1300" spc="204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종</a:t>
            </a:r>
            <a:r>
              <a:rPr dirty="0" sz="1300" spc="-160">
                <a:latin typeface="Malgun Gothic Semilight"/>
                <a:cs typeface="Malgun Gothic Semilight"/>
              </a:rPr>
              <a:t> </a:t>
            </a:r>
            <a:r>
              <a:rPr dirty="0" sz="1300" spc="-80">
                <a:latin typeface="Malgun Gothic Semilight"/>
                <a:cs typeface="Malgun Gothic Semilight"/>
              </a:rPr>
              <a:t>사자는</a:t>
            </a:r>
            <a:r>
              <a:rPr dirty="0" sz="1300" spc="420">
                <a:latin typeface="Malgun Gothic Semilight"/>
                <a:cs typeface="Malgun Gothic Semilight"/>
              </a:rPr>
              <a:t> </a:t>
            </a:r>
            <a:r>
              <a:rPr dirty="0" sz="1250" spc="-240">
                <a:latin typeface="Malgun Gothic"/>
                <a:cs typeface="Malgun Gothic"/>
              </a:rPr>
              <a:t>아래</a:t>
            </a:r>
            <a:r>
              <a:rPr dirty="0" sz="1250" spc="-90">
                <a:latin typeface="Malgun Gothic"/>
                <a:cs typeface="Malgun Gothic"/>
              </a:rPr>
              <a:t> </a:t>
            </a:r>
            <a:r>
              <a:rPr dirty="0" sz="1300" spc="-405">
                <a:latin typeface="Malgun Gothic Semilight"/>
                <a:cs typeface="Malgun Gothic Semilight"/>
              </a:rPr>
              <a:t>의</a:t>
            </a:r>
            <a:r>
              <a:rPr dirty="0" sz="1300" spc="495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방</a:t>
            </a:r>
            <a:r>
              <a:rPr dirty="0" sz="1300" spc="-130">
                <a:latin typeface="Malgun Gothic Semilight"/>
                <a:cs typeface="Malgun Gothic Semilight"/>
              </a:rPr>
              <a:t> </a:t>
            </a:r>
            <a:r>
              <a:rPr dirty="0" sz="1250" spc="-390">
                <a:latin typeface="Malgun Gothic"/>
                <a:cs typeface="Malgun Gothic"/>
              </a:rPr>
              <a:t>법</a:t>
            </a:r>
            <a:r>
              <a:rPr dirty="0" sz="1250" spc="-105">
                <a:latin typeface="Malgun Gothic"/>
                <a:cs typeface="Malgun Gothic"/>
              </a:rPr>
              <a:t> </a:t>
            </a:r>
            <a:r>
              <a:rPr dirty="0" sz="1300" spc="-430">
                <a:latin typeface="Malgun Gothic Semilight"/>
                <a:cs typeface="Malgun Gothic Semilight"/>
              </a:rPr>
              <a:t>에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07212" y="2001567"/>
            <a:ext cx="3408679" cy="711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41935" marR="5080" indent="-229870">
              <a:lnSpc>
                <a:spcPct val="115399"/>
              </a:lnSpc>
              <a:spcBef>
                <a:spcPts val="100"/>
              </a:spcBef>
              <a:buSzPct val="92307"/>
              <a:buFont typeface="Batang"/>
              <a:buChar char="○"/>
              <a:tabLst>
                <a:tab pos="248285" algn="l"/>
              </a:tabLst>
            </a:pPr>
            <a:r>
              <a:rPr dirty="0" sz="1300" spc="-229">
                <a:latin typeface="Malgun Gothic Semilight"/>
                <a:cs typeface="Malgun Gothic Semilight"/>
              </a:rPr>
              <a:t>작업</a:t>
            </a:r>
            <a:r>
              <a:rPr dirty="0" sz="1300" spc="-140">
                <a:latin typeface="Malgun Gothic Semilight"/>
                <a:cs typeface="Malgun Gothic Semilight"/>
              </a:rPr>
              <a:t> 장,</a:t>
            </a:r>
            <a:r>
              <a:rPr dirty="0" sz="1300" spc="415">
                <a:latin typeface="Malgun Gothic Semilight"/>
                <a:cs typeface="Malgun Gothic Semilight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제</a:t>
            </a:r>
            <a:r>
              <a:rPr dirty="0" sz="1300" spc="-95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조</a:t>
            </a:r>
            <a:r>
              <a:rPr dirty="0" sz="1300" spc="-160">
                <a:latin typeface="Malgun Gothic Semilight"/>
                <a:cs typeface="Malgun Gothic Semilight"/>
              </a:rPr>
              <a:t> </a:t>
            </a:r>
            <a:r>
              <a:rPr dirty="0" sz="1250" spc="-325">
                <a:latin typeface="Malgun Gothic"/>
                <a:cs typeface="Malgun Gothic"/>
              </a:rPr>
              <a:t>설</a:t>
            </a:r>
            <a:r>
              <a:rPr dirty="0" sz="1250" spc="-170">
                <a:latin typeface="Malgun Gothic"/>
                <a:cs typeface="Malgun Gothic"/>
              </a:rPr>
              <a:t> </a:t>
            </a:r>
            <a:r>
              <a:rPr dirty="0" sz="1300" spc="-445">
                <a:latin typeface="Malgun Gothic Semilight"/>
                <a:cs typeface="Malgun Gothic Semilight"/>
              </a:rPr>
              <a:t>비</a:t>
            </a:r>
            <a:r>
              <a:rPr dirty="0" sz="1300" spc="570">
                <a:latin typeface="Malgun Gothic Semilight"/>
                <a:cs typeface="Malgun Gothic Semilight"/>
              </a:rPr>
              <a:t> </a:t>
            </a:r>
            <a:r>
              <a:rPr dirty="0" sz="1300" spc="-484">
                <a:latin typeface="Malgun Gothic Semilight"/>
                <a:cs typeface="Malgun Gothic Semilight"/>
              </a:rPr>
              <a:t>및</a:t>
            </a:r>
            <a:r>
              <a:rPr dirty="0" sz="1300" spc="595">
                <a:latin typeface="Malgun Gothic Semilight"/>
                <a:cs typeface="Malgun Gothic Semilight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제</a:t>
            </a:r>
            <a:r>
              <a:rPr dirty="0" sz="1300" spc="-95">
                <a:latin typeface="Malgun Gothic Semilight"/>
                <a:cs typeface="Malgun Gothic Semilight"/>
              </a:rPr>
              <a:t> </a:t>
            </a:r>
            <a:r>
              <a:rPr dirty="0" sz="1300" spc="-180">
                <a:latin typeface="Malgun Gothic Semilight"/>
                <a:cs typeface="Malgun Gothic Semilight"/>
              </a:rPr>
              <a:t>조도구</a:t>
            </a:r>
            <a:r>
              <a:rPr dirty="0" sz="1300" spc="455">
                <a:latin typeface="Malgun Gothic Semilight"/>
                <a:cs typeface="Malgun Gothic Semilight"/>
              </a:rPr>
              <a:t> </a:t>
            </a:r>
            <a:r>
              <a:rPr dirty="0" sz="1300" spc="-300">
                <a:latin typeface="Malgun Gothic Semilight"/>
                <a:cs typeface="Malgun Gothic Semilight"/>
              </a:rPr>
              <a:t>등</a:t>
            </a:r>
            <a:r>
              <a:rPr dirty="0" sz="1300" spc="-170">
                <a:latin typeface="Malgun Gothic Semilight"/>
                <a:cs typeface="Malgun Gothic Semilight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에</a:t>
            </a:r>
            <a:r>
              <a:rPr dirty="0" sz="1300" spc="509">
                <a:latin typeface="Malgun Gothic Semilight"/>
                <a:cs typeface="Malgun Gothic Semilight"/>
              </a:rPr>
              <a:t> </a:t>
            </a:r>
            <a:r>
              <a:rPr dirty="0" sz="1250" spc="-265">
                <a:latin typeface="Malgun Gothic"/>
                <a:cs typeface="Malgun Gothic"/>
              </a:rPr>
              <a:t>존</a:t>
            </a:r>
            <a:r>
              <a:rPr dirty="0" sz="1250" spc="-235">
                <a:latin typeface="Malgun Gothic"/>
                <a:cs typeface="Malgun Gothic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재</a:t>
            </a:r>
            <a:r>
              <a:rPr dirty="0" sz="1300" spc="-100">
                <a:latin typeface="Malgun Gothic Semilight"/>
                <a:cs typeface="Malgun Gothic Semilight"/>
              </a:rPr>
              <a:t> </a:t>
            </a:r>
            <a:r>
              <a:rPr dirty="0" sz="1300" spc="-275">
                <a:latin typeface="Malgun Gothic Semilight"/>
                <a:cs typeface="Malgun Gothic Semilight"/>
              </a:rPr>
              <a:t>하</a:t>
            </a:r>
            <a:r>
              <a:rPr dirty="0" sz="1300" spc="-200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는</a:t>
            </a:r>
            <a:r>
              <a:rPr dirty="0" sz="1300" spc="-90">
                <a:latin typeface="Malgun Gothic Semilight"/>
                <a:cs typeface="Malgun Gothic Semilight"/>
              </a:rPr>
              <a:t> </a:t>
            </a:r>
            <a:r>
              <a:rPr dirty="0" sz="1300" spc="-90">
                <a:latin typeface="Malgun Gothic Semilight"/>
                <a:cs typeface="Malgun Gothic Semilight"/>
              </a:rPr>
              <a:t>	</a:t>
            </a:r>
            <a:r>
              <a:rPr dirty="0" sz="1300" spc="-300">
                <a:latin typeface="Malgun Gothic Semilight"/>
                <a:cs typeface="Malgun Gothic Semilight"/>
              </a:rPr>
              <a:t>있</a:t>
            </a:r>
            <a:r>
              <a:rPr dirty="0" sz="1300" spc="-180">
                <a:latin typeface="Malgun Gothic Semilight"/>
                <a:cs typeface="Malgun Gothic Semilight"/>
              </a:rPr>
              <a:t> </a:t>
            </a:r>
            <a:r>
              <a:rPr dirty="0" sz="1300" spc="-390">
                <a:latin typeface="Malgun Gothic Semilight"/>
                <a:cs typeface="Malgun Gothic Semilight"/>
              </a:rPr>
              <a:t>기</a:t>
            </a:r>
            <a:r>
              <a:rPr dirty="0" sz="1300" spc="565">
                <a:latin typeface="Malgun Gothic Semilight"/>
                <a:cs typeface="Malgun Gothic Semilight"/>
              </a:rPr>
              <a:t> </a:t>
            </a:r>
            <a:r>
              <a:rPr dirty="0" sz="1300" spc="-445">
                <a:latin typeface="Malgun Gothic Semilight"/>
                <a:cs typeface="Malgun Gothic Semilight"/>
              </a:rPr>
              <a:t>때</a:t>
            </a:r>
            <a:r>
              <a:rPr dirty="0" sz="1300" spc="-25">
                <a:latin typeface="Malgun Gothic Semilight"/>
                <a:cs typeface="Malgun Gothic Semilight"/>
              </a:rPr>
              <a:t> </a:t>
            </a:r>
            <a:r>
              <a:rPr dirty="0" sz="1300" spc="-325">
                <a:latin typeface="Malgun Gothic Semilight"/>
                <a:cs typeface="Malgun Gothic Semilight"/>
              </a:rPr>
              <a:t>문</a:t>
            </a:r>
            <a:r>
              <a:rPr dirty="0" sz="1300" spc="-155">
                <a:latin typeface="Malgun Gothic Semilight"/>
                <a:cs typeface="Malgun Gothic Semilight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에</a:t>
            </a:r>
            <a:r>
              <a:rPr dirty="0" sz="1300" spc="-95">
                <a:latin typeface="Malgun Gothic Semilight"/>
                <a:cs typeface="Malgun Gothic Semilight"/>
              </a:rPr>
              <a:t> </a:t>
            </a:r>
            <a:r>
              <a:rPr dirty="0" sz="1300" spc="-175">
                <a:latin typeface="Malgun Gothic Semilight"/>
                <a:cs typeface="Malgun Gothic Semilight"/>
              </a:rPr>
              <a:t>,</a:t>
            </a:r>
            <a:r>
              <a:rPr dirty="0" sz="1300" spc="465">
                <a:latin typeface="Malgun Gothic Semilight"/>
                <a:cs typeface="Malgun Gothic Semilight"/>
              </a:rPr>
              <a:t> </a:t>
            </a:r>
            <a:r>
              <a:rPr dirty="0" sz="1300" spc="-455">
                <a:latin typeface="Malgun Gothic Semilight"/>
                <a:cs typeface="Malgun Gothic Semilight"/>
              </a:rPr>
              <a:t>대</a:t>
            </a:r>
            <a:r>
              <a:rPr dirty="0" sz="1300" spc="-15">
                <a:latin typeface="Malgun Gothic Semilight"/>
                <a:cs typeface="Malgun Gothic Semilight"/>
              </a:rPr>
              <a:t> </a:t>
            </a:r>
            <a:r>
              <a:rPr dirty="0" sz="1300" spc="-300">
                <a:latin typeface="Malgun Gothic Semilight"/>
                <a:cs typeface="Malgun Gothic Semilight"/>
              </a:rPr>
              <a:t>상별</a:t>
            </a:r>
            <a:r>
              <a:rPr dirty="0" sz="1300" spc="5">
                <a:latin typeface="Malgun Gothic Semilight"/>
                <a:cs typeface="Malgun Gothic Semilight"/>
              </a:rPr>
              <a:t> </a:t>
            </a:r>
            <a:r>
              <a:rPr dirty="0" sz="1300" spc="-325">
                <a:latin typeface="Malgun Gothic Semilight"/>
                <a:cs typeface="Malgun Gothic Semilight"/>
              </a:rPr>
              <a:t>로</a:t>
            </a:r>
            <a:r>
              <a:rPr dirty="0" sz="1300" spc="515">
                <a:latin typeface="Malgun Gothic Semilight"/>
                <a:cs typeface="Malgun Gothic Semilight"/>
              </a:rPr>
              <a:t> </a:t>
            </a:r>
            <a:r>
              <a:rPr dirty="0" sz="1300" spc="-325">
                <a:latin typeface="Malgun Gothic Semilight"/>
                <a:cs typeface="Malgun Gothic Semilight"/>
              </a:rPr>
              <a:t>주</a:t>
            </a:r>
            <a:r>
              <a:rPr dirty="0" sz="1300" spc="-150">
                <a:latin typeface="Malgun Gothic Semilight"/>
                <a:cs typeface="Malgun Gothic Semilight"/>
              </a:rPr>
              <a:t> </a:t>
            </a:r>
            <a:r>
              <a:rPr dirty="0" sz="1300" spc="-245">
                <a:latin typeface="Malgun Gothic Semilight"/>
                <a:cs typeface="Malgun Gothic Semilight"/>
              </a:rPr>
              <a:t>기적</a:t>
            </a:r>
            <a:r>
              <a:rPr dirty="0" sz="1300" spc="-95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인</a:t>
            </a:r>
            <a:r>
              <a:rPr dirty="0" sz="1300" spc="540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세</a:t>
            </a:r>
            <a:r>
              <a:rPr dirty="0" sz="1300" spc="-120">
                <a:latin typeface="Malgun Gothic Semilight"/>
                <a:cs typeface="Malgun Gothic Semilight"/>
              </a:rPr>
              <a:t> </a:t>
            </a:r>
            <a:r>
              <a:rPr dirty="0" sz="1300" spc="-405">
                <a:latin typeface="Malgun Gothic Semilight"/>
                <a:cs typeface="Malgun Gothic Semilight"/>
              </a:rPr>
              <a:t>척</a:t>
            </a:r>
            <a:r>
              <a:rPr dirty="0" sz="1300" spc="-75">
                <a:latin typeface="Malgun Gothic Semilight"/>
                <a:cs typeface="Malgun Gothic Semilight"/>
              </a:rPr>
              <a:t> </a:t>
            </a:r>
            <a:r>
              <a:rPr dirty="0" sz="1300" spc="-195">
                <a:latin typeface="Malgun Gothic Semilight"/>
                <a:cs typeface="Malgun Gothic Semilight"/>
              </a:rPr>
              <a:t>·</a:t>
            </a:r>
            <a:r>
              <a:rPr dirty="0" sz="1300" spc="-15">
                <a:latin typeface="Malgun Gothic Semilight"/>
                <a:cs typeface="Malgun Gothic Semilight"/>
              </a:rPr>
              <a:t> </a:t>
            </a:r>
            <a:r>
              <a:rPr dirty="0" sz="1300" spc="-325">
                <a:latin typeface="Malgun Gothic Semilight"/>
                <a:cs typeface="Malgun Gothic Semilight"/>
              </a:rPr>
              <a:t>소</a:t>
            </a:r>
            <a:r>
              <a:rPr dirty="0" sz="1300" spc="-155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독</a:t>
            </a:r>
            <a:r>
              <a:rPr dirty="0" sz="1300" spc="-170">
                <a:latin typeface="Malgun Gothic Semilight"/>
                <a:cs typeface="Malgun Gothic Semilight"/>
              </a:rPr>
              <a:t> </a:t>
            </a:r>
            <a:r>
              <a:rPr dirty="0" sz="1300" spc="-340">
                <a:latin typeface="Malgun Gothic Semilight"/>
                <a:cs typeface="Malgun Gothic Semilight"/>
              </a:rPr>
              <a:t>이</a:t>
            </a:r>
            <a:r>
              <a:rPr dirty="0" sz="1300" spc="-95">
                <a:latin typeface="Malgun Gothic Semilight"/>
                <a:cs typeface="Malgun Gothic Semilight"/>
              </a:rPr>
              <a:t> </a:t>
            </a:r>
            <a:r>
              <a:rPr dirty="0" sz="1300" spc="-95">
                <a:latin typeface="Malgun Gothic Semilight"/>
                <a:cs typeface="Malgun Gothic Semilight"/>
              </a:rPr>
              <a:t>	</a:t>
            </a:r>
            <a:r>
              <a:rPr dirty="0" sz="1300" spc="-325">
                <a:latin typeface="Malgun Gothic Semilight"/>
                <a:cs typeface="Malgun Gothic Semilight"/>
              </a:rPr>
              <a:t>따</a:t>
            </a:r>
            <a:r>
              <a:rPr dirty="0" sz="1300" spc="-150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라</a:t>
            </a:r>
            <a:r>
              <a:rPr dirty="0" sz="1300" spc="430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세</a:t>
            </a:r>
            <a:r>
              <a:rPr dirty="0" sz="1300" spc="-120">
                <a:latin typeface="Malgun Gothic Semilight"/>
                <a:cs typeface="Malgun Gothic Semilight"/>
              </a:rPr>
              <a:t> </a:t>
            </a:r>
            <a:r>
              <a:rPr dirty="0" sz="1300" spc="-405">
                <a:latin typeface="Malgun Gothic Semilight"/>
                <a:cs typeface="Malgun Gothic Semilight"/>
              </a:rPr>
              <a:t>척</a:t>
            </a:r>
            <a:r>
              <a:rPr dirty="0" sz="1300" spc="-75">
                <a:latin typeface="Malgun Gothic Semilight"/>
                <a:cs typeface="Malgun Gothic Semilight"/>
              </a:rPr>
              <a:t> </a:t>
            </a:r>
            <a:r>
              <a:rPr dirty="0" sz="1300" spc="-195">
                <a:latin typeface="Malgun Gothic Semilight"/>
                <a:cs typeface="Malgun Gothic Semilight"/>
              </a:rPr>
              <a:t>·</a:t>
            </a:r>
            <a:r>
              <a:rPr dirty="0" sz="1300" spc="-15">
                <a:latin typeface="Malgun Gothic Semilight"/>
                <a:cs typeface="Malgun Gothic Semilight"/>
              </a:rPr>
              <a:t> </a:t>
            </a:r>
            <a:r>
              <a:rPr dirty="0" sz="1300" spc="-325">
                <a:latin typeface="Malgun Gothic Semilight"/>
                <a:cs typeface="Malgun Gothic Semilight"/>
              </a:rPr>
              <a:t>소</a:t>
            </a:r>
            <a:r>
              <a:rPr dirty="0" sz="1300" spc="-155">
                <a:latin typeface="Malgun Gothic Semilight"/>
                <a:cs typeface="Malgun Gothic Semilight"/>
              </a:rPr>
              <a:t> </a:t>
            </a:r>
            <a:r>
              <a:rPr dirty="0" sz="1300" spc="-210">
                <a:latin typeface="Malgun Gothic Semilight"/>
                <a:cs typeface="Malgun Gothic Semilight"/>
              </a:rPr>
              <a:t>독을</a:t>
            </a:r>
            <a:r>
              <a:rPr dirty="0" sz="1300" spc="425">
                <a:latin typeface="Malgun Gothic Semilight"/>
                <a:cs typeface="Malgun Gothic Semilight"/>
              </a:rPr>
              <a:t> </a:t>
            </a:r>
            <a:r>
              <a:rPr dirty="0" sz="1300" spc="-250">
                <a:latin typeface="Malgun Gothic Semilight"/>
                <a:cs typeface="Malgun Gothic Semilight"/>
              </a:rPr>
              <a:t>실시</a:t>
            </a:r>
            <a:r>
              <a:rPr dirty="0" sz="1300" spc="-105">
                <a:latin typeface="Malgun Gothic Semilight"/>
                <a:cs typeface="Malgun Gothic Semilight"/>
              </a:rPr>
              <a:t> </a:t>
            </a:r>
            <a:r>
              <a:rPr dirty="0" sz="1300" spc="-275">
                <a:latin typeface="Malgun Gothic Semilight"/>
                <a:cs typeface="Malgun Gothic Semilight"/>
              </a:rPr>
              <a:t>한</a:t>
            </a:r>
            <a:r>
              <a:rPr dirty="0" sz="1300" spc="-195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다</a:t>
            </a:r>
            <a:r>
              <a:rPr dirty="0" sz="1300" spc="-145">
                <a:latin typeface="Malgun Gothic Semilight"/>
                <a:cs typeface="Malgun Gothic Semilight"/>
              </a:rPr>
              <a:t> </a:t>
            </a:r>
            <a:r>
              <a:rPr dirty="0" sz="1300" spc="-175">
                <a:latin typeface="Malgun Gothic Semilight"/>
                <a:cs typeface="Malgun Gothic Semilight"/>
              </a:rPr>
              <a:t>.</a:t>
            </a:r>
            <a:endParaRPr sz="1300">
              <a:latin typeface="Malgun Gothic Semilight"/>
              <a:cs typeface="Malgun Gothic Semilight"/>
            </a:endParaRPr>
          </a:p>
        </p:txBody>
      </p:sp>
      <p:graphicFrame>
        <p:nvGraphicFramePr>
          <p:cNvPr id="10" name="object 10" descr=""/>
          <p:cNvGraphicFramePr>
            <a:graphicFrameLocks noGrp="1"/>
          </p:cNvGraphicFramePr>
          <p:nvPr/>
        </p:nvGraphicFramePr>
        <p:xfrm>
          <a:off x="868210" y="3002038"/>
          <a:ext cx="5897880" cy="56457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6405"/>
                <a:gridCol w="842644"/>
                <a:gridCol w="3607435"/>
                <a:gridCol w="923289"/>
              </a:tblGrid>
              <a:tr h="33147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300" spc="-455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130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2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715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68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13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55">
                          <a:latin typeface="Malgun Gothic Semilight"/>
                          <a:cs typeface="Malgun Gothic Semilight"/>
                        </a:rPr>
                        <a:t>위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715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902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300" spc="-35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30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0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1300" spc="11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13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300" spc="4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25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13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130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5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130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95">
                          <a:latin typeface="Malgun Gothic Semilight"/>
                          <a:cs typeface="Malgun Gothic Semilight"/>
                        </a:rPr>
                        <a:t>법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715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794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300" spc="-325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13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715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3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just" marL="154305" marR="158115">
                        <a:lnSpc>
                          <a:spcPts val="1430"/>
                        </a:lnSpc>
                      </a:pP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작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5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장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142240" marR="153670">
                        <a:lnSpc>
                          <a:spcPts val="1430"/>
                        </a:lnSpc>
                      </a:pP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바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닥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45">
                          <a:latin typeface="Malgun Gothic Semilight"/>
                          <a:cs typeface="Malgun Gothic Semilight"/>
                        </a:rPr>
                        <a:t>벽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천</a:t>
                      </a:r>
                      <a:r>
                        <a:rPr dirty="0" sz="120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장,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algn="ctr" marL="125095" marR="136525">
                        <a:lnSpc>
                          <a:spcPts val="1430"/>
                        </a:lnSpc>
                        <a:spcBef>
                          <a:spcPts val="10"/>
                        </a:spcBef>
                      </a:pPr>
                      <a:r>
                        <a:rPr dirty="0" sz="1150" spc="-220">
                          <a:latin typeface="Malgun Gothic"/>
                          <a:cs typeface="Malgun Gothic"/>
                        </a:rPr>
                        <a:t>환</a:t>
                      </a:r>
                      <a:r>
                        <a:rPr dirty="0" sz="1200" spc="-22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00">
                          <a:latin typeface="Malgun Gothic"/>
                          <a:cs typeface="Malgun Gothic"/>
                        </a:rPr>
                        <a:t>설</a:t>
                      </a:r>
                      <a:r>
                        <a:rPr dirty="0" sz="1150" spc="-16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80">
                          <a:latin typeface="Malgun Gothic"/>
                          <a:cs typeface="Malgun Gothic"/>
                        </a:rPr>
                        <a:t>명</a:t>
                      </a:r>
                      <a:r>
                        <a:rPr dirty="0" sz="1150" spc="-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50">
                          <a:latin typeface="Malgun Gothic"/>
                          <a:cs typeface="Malgun Gothic"/>
                        </a:rPr>
                        <a:t>설</a:t>
                      </a:r>
                      <a:endParaRPr sz="1150">
                        <a:latin typeface="Malgun Gothic"/>
                        <a:cs typeface="Malgun Gothic"/>
                      </a:endParaRPr>
                    </a:p>
                  </a:txBody>
                  <a:tcPr marL="0" marR="0" marB="0" marT="768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-3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150" spc="-335">
                          <a:latin typeface="Malgun Gothic"/>
                          <a:cs typeface="Malgun Gothic"/>
                        </a:rPr>
                        <a:t>빗</a:t>
                      </a:r>
                      <a:r>
                        <a:rPr dirty="0" sz="11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자루나</a:t>
                      </a:r>
                      <a:r>
                        <a:rPr dirty="0" sz="120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진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공청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소기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120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찌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00">
                          <a:latin typeface="Malgun Gothic"/>
                          <a:cs typeface="Malgun Gothic"/>
                        </a:rPr>
                        <a:t>꺼</a:t>
                      </a:r>
                      <a:r>
                        <a:rPr dirty="0" sz="1150" spc="-2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120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등을</a:t>
                      </a:r>
                      <a:r>
                        <a:rPr dirty="0" sz="120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한다.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10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20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사용하여</a:t>
                      </a:r>
                      <a:r>
                        <a:rPr dirty="0" sz="120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1200" spc="3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120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90">
                          <a:latin typeface="Malgun Gothic"/>
                          <a:cs typeface="Malgun Gothic"/>
                        </a:rPr>
                        <a:t>헹</a:t>
                      </a:r>
                      <a:r>
                        <a:rPr dirty="0" sz="1150" spc="-2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150" spc="-80">
                          <a:latin typeface="Malgun Gothic"/>
                          <a:cs typeface="Malgun Gothic"/>
                        </a:rPr>
                        <a:t>군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다.</a:t>
                      </a:r>
                      <a:r>
                        <a:rPr dirty="0" sz="1200" spc="2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10">
                          <a:latin typeface="Malgun Gothic Semilight"/>
                          <a:cs typeface="Malgun Gothic Semilight"/>
                        </a:rPr>
                        <a:t>(조</a:t>
                      </a:r>
                      <a:r>
                        <a:rPr dirty="0" sz="1150" spc="-210">
                          <a:latin typeface="Malgun Gothic"/>
                          <a:cs typeface="Malgun Gothic"/>
                        </a:rPr>
                        <a:t>명</a:t>
                      </a:r>
                      <a:r>
                        <a:rPr dirty="0" sz="1150" spc="-14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00">
                          <a:latin typeface="Malgun Gothic"/>
                          <a:cs typeface="Malgun Gothic"/>
                        </a:rPr>
                        <a:t>설</a:t>
                      </a:r>
                      <a:r>
                        <a:rPr dirty="0" sz="1150" spc="25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30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150" spc="-315">
                          <a:latin typeface="Malgun Gothic"/>
                          <a:cs typeface="Malgun Gothic"/>
                        </a:rPr>
                        <a:t>건</a:t>
                      </a:r>
                      <a:r>
                        <a:rPr dirty="0" sz="1150" spc="-20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114">
                          <a:latin typeface="Malgun Gothic Semilight"/>
                          <a:cs typeface="Malgun Gothic Semilight"/>
                        </a:rPr>
                        <a:t>조한다.</a:t>
                      </a:r>
                      <a:r>
                        <a:rPr dirty="0" sz="120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10">
                          <a:latin typeface="Malgun Gothic Semilight"/>
                          <a:cs typeface="Malgun Gothic Semilight"/>
                        </a:rPr>
                        <a:t>(조</a:t>
                      </a:r>
                      <a:r>
                        <a:rPr dirty="0" sz="1150" spc="-210">
                          <a:latin typeface="Malgun Gothic"/>
                          <a:cs typeface="Malgun Gothic"/>
                        </a:rPr>
                        <a:t>명</a:t>
                      </a:r>
                      <a:r>
                        <a:rPr dirty="0" sz="1150" spc="-14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00">
                          <a:latin typeface="Malgun Gothic"/>
                          <a:cs typeface="Malgun Gothic"/>
                        </a:rPr>
                        <a:t>설</a:t>
                      </a:r>
                      <a:r>
                        <a:rPr dirty="0" sz="1150" spc="25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-3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200" spc="-235">
                          <a:latin typeface="Malgun Gothic Semilight"/>
                          <a:cs typeface="Malgun Gothic Semilight"/>
                        </a:rPr>
                        <a:t>소독제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20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사용하여</a:t>
                      </a:r>
                      <a:r>
                        <a:rPr dirty="0" sz="120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7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1150" spc="-75">
                          <a:latin typeface="Malgun Gothic"/>
                          <a:cs typeface="Malgun Gothic"/>
                        </a:rPr>
                        <a:t>무</a:t>
                      </a:r>
                      <a:r>
                        <a:rPr dirty="0" sz="1200" spc="-7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소독한다.</a:t>
                      </a:r>
                      <a:r>
                        <a:rPr dirty="0" sz="120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10">
                          <a:latin typeface="Malgun Gothic Semilight"/>
                          <a:cs typeface="Malgun Gothic Semilight"/>
                        </a:rPr>
                        <a:t>(조</a:t>
                      </a:r>
                      <a:r>
                        <a:rPr dirty="0" sz="1150" spc="-210">
                          <a:latin typeface="Malgun Gothic"/>
                          <a:cs typeface="Malgun Gothic"/>
                        </a:rPr>
                        <a:t>명</a:t>
                      </a:r>
                      <a:r>
                        <a:rPr dirty="0" sz="1150" spc="-14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00">
                          <a:latin typeface="Malgun Gothic"/>
                          <a:cs typeface="Malgun Gothic"/>
                        </a:rPr>
                        <a:t>설</a:t>
                      </a:r>
                      <a:r>
                        <a:rPr dirty="0" sz="1150" spc="2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98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49225" marR="93345" indent="-70485">
                        <a:lnSpc>
                          <a:spcPts val="1430"/>
                        </a:lnSpc>
                      </a:pP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바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닥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:</a:t>
                      </a:r>
                      <a:r>
                        <a:rPr dirty="0" sz="120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85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120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/일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45">
                          <a:latin typeface="Malgun Gothic Semilight"/>
                          <a:cs typeface="Malgun Gothic Semilight"/>
                        </a:rPr>
                        <a:t>벽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 :</a:t>
                      </a:r>
                      <a:r>
                        <a:rPr dirty="0" sz="120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85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120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/주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78740">
                        <a:lnSpc>
                          <a:spcPts val="1380"/>
                        </a:lnSpc>
                      </a:pP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120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:</a:t>
                      </a:r>
                      <a:r>
                        <a:rPr dirty="0" sz="120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85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120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/</a:t>
                      </a:r>
                      <a:r>
                        <a:rPr dirty="0" sz="1150" spc="-290">
                          <a:latin typeface="Malgun Gothic"/>
                          <a:cs typeface="Malgun Gothic"/>
                        </a:rPr>
                        <a:t>월</a:t>
                      </a:r>
                      <a:endParaRPr sz="1150">
                        <a:latin typeface="Malgun Gothic"/>
                        <a:cs typeface="Malgun Gothic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8185">
                <a:tc>
                  <a:txBody>
                    <a:bodyPr/>
                    <a:lstStyle/>
                    <a:p>
                      <a:pPr algn="just" marL="154305" marR="167640">
                        <a:lnSpc>
                          <a:spcPct val="101299"/>
                        </a:lnSpc>
                        <a:spcBef>
                          <a:spcPts val="605"/>
                        </a:spcBef>
                      </a:pPr>
                      <a:r>
                        <a:rPr dirty="0" sz="1200" spc="-425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80">
                          <a:latin typeface="Malgun Gothic"/>
                          <a:cs typeface="Malgun Gothic"/>
                        </a:rPr>
                        <a:t>복</a:t>
                      </a:r>
                      <a:endParaRPr sz="1150">
                        <a:latin typeface="Malgun Gothic"/>
                        <a:cs typeface="Malgun Gothic"/>
                      </a:endParaRPr>
                    </a:p>
                  </a:txBody>
                  <a:tcPr marL="0" marR="0" marB="0" marT="768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R="21590">
                        <a:lnSpc>
                          <a:spcPct val="100000"/>
                        </a:lnSpc>
                      </a:pP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50">
                          <a:latin typeface="Malgun Gothic"/>
                          <a:cs typeface="Malgun Gothic"/>
                        </a:rPr>
                        <a:t>체</a:t>
                      </a:r>
                      <a:endParaRPr sz="1150">
                        <a:latin typeface="Malgun Gothic"/>
                        <a:cs typeface="Malgun Gothic"/>
                      </a:endParaRPr>
                    </a:p>
                  </a:txBody>
                  <a:tcPr marL="0" marR="0" marB="0" marT="10033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3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20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사용하여</a:t>
                      </a:r>
                      <a:r>
                        <a:rPr dirty="0" sz="1200" spc="2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54">
                          <a:latin typeface="Malgun Gothic"/>
                          <a:cs typeface="Malgun Gothic"/>
                        </a:rPr>
                        <a:t>탁</a:t>
                      </a:r>
                      <a:r>
                        <a:rPr dirty="0" sz="1150" spc="-26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한다.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10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150" spc="-315">
                          <a:latin typeface="Malgun Gothic"/>
                          <a:cs typeface="Malgun Gothic"/>
                        </a:rPr>
                        <a:t>건</a:t>
                      </a:r>
                      <a:r>
                        <a:rPr dirty="0" sz="1150" spc="-20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0">
                          <a:latin typeface="Malgun Gothic Semilight"/>
                          <a:cs typeface="Malgun Gothic Semilight"/>
                        </a:rPr>
                        <a:t>조한다.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4986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R="10795">
                        <a:lnSpc>
                          <a:spcPct val="100000"/>
                        </a:lnSpc>
                      </a:pPr>
                      <a:r>
                        <a:rPr dirty="0" sz="1200" spc="-25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85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120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/주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033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47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83820" marR="99060" indent="-635">
                        <a:lnSpc>
                          <a:spcPct val="99400"/>
                        </a:lnSpc>
                      </a:pP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00">
                          <a:latin typeface="Malgun Gothic"/>
                          <a:cs typeface="Malgun Gothic"/>
                        </a:rPr>
                        <a:t>설</a:t>
                      </a:r>
                      <a:r>
                        <a:rPr dirty="0" sz="1150" spc="-17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459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95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구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46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71755" marR="106680">
                        <a:lnSpc>
                          <a:spcPts val="1430"/>
                        </a:lnSpc>
                      </a:pP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접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29">
                          <a:latin typeface="Malgun Gothic"/>
                          <a:cs typeface="Malgun Gothic"/>
                        </a:rPr>
                        <a:t>촉</a:t>
                      </a:r>
                      <a:r>
                        <a:rPr dirty="0" sz="1150" spc="-2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495">
                          <a:latin typeface="Malgun Gothic Semilight"/>
                          <a:cs typeface="Malgun Gothic Semilight"/>
                        </a:rPr>
                        <a:t>면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120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algn="ctr" marR="14604">
                        <a:lnSpc>
                          <a:spcPts val="1380"/>
                        </a:lnSpc>
                      </a:pP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-3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200" spc="-445">
                          <a:latin typeface="Malgun Gothic Semilight"/>
                          <a:cs typeface="Malgun Gothic Semilight"/>
                        </a:rPr>
                        <a:t>면</a:t>
                      </a:r>
                      <a:r>
                        <a:rPr dirty="0" sz="120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25">
                          <a:latin typeface="Malgun Gothic Semilight"/>
                          <a:cs typeface="Malgun Gothic Semilight"/>
                        </a:rPr>
                        <a:t>포로</a:t>
                      </a:r>
                      <a:r>
                        <a:rPr dirty="0" sz="120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찌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00">
                          <a:latin typeface="Malgun Gothic"/>
                          <a:cs typeface="Malgun Gothic"/>
                        </a:rPr>
                        <a:t>꺼</a:t>
                      </a:r>
                      <a:r>
                        <a:rPr dirty="0" sz="1150" spc="-2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120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25">
                          <a:latin typeface="Malgun Gothic Semilight"/>
                          <a:cs typeface="Malgun Gothic Semilight"/>
                        </a:rPr>
                        <a:t>등을</a:t>
                      </a:r>
                      <a:r>
                        <a:rPr dirty="0" sz="120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한다.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12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20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용해</a:t>
                      </a:r>
                      <a:r>
                        <a:rPr dirty="0" sz="1200" spc="3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한다.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10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150" spc="-315">
                          <a:latin typeface="Malgun Gothic"/>
                          <a:cs typeface="Malgun Gothic"/>
                        </a:rPr>
                        <a:t>건</a:t>
                      </a:r>
                      <a:r>
                        <a:rPr dirty="0" sz="1150" spc="-20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0">
                          <a:latin typeface="Malgun Gothic Semilight"/>
                          <a:cs typeface="Malgun Gothic Semilight"/>
                        </a:rPr>
                        <a:t>조한다.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269240" marR="332740" indent="-198120">
                        <a:lnSpc>
                          <a:spcPct val="12170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-3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품이</a:t>
                      </a:r>
                      <a:r>
                        <a:rPr dirty="0" sz="120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접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120">
                          <a:latin typeface="Malgun Gothic"/>
                          <a:cs typeface="Malgun Gothic"/>
                        </a:rPr>
                        <a:t>촉</a:t>
                      </a:r>
                      <a:r>
                        <a:rPr dirty="0" sz="1200" spc="-120">
                          <a:latin typeface="Malgun Gothic Semilight"/>
                          <a:cs typeface="Malgun Gothic Semilight"/>
                        </a:rPr>
                        <a:t>하는</a:t>
                      </a:r>
                      <a:r>
                        <a:rPr dirty="0" sz="120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부분은</a:t>
                      </a:r>
                      <a:r>
                        <a:rPr dirty="0" sz="120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35">
                          <a:latin typeface="Malgun Gothic Semilight"/>
                          <a:cs typeface="Malgun Gothic Semilight"/>
                        </a:rPr>
                        <a:t>소독제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20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사용하여</a:t>
                      </a:r>
                      <a:r>
                        <a:rPr dirty="0" sz="120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1150" spc="-105">
                          <a:latin typeface="Malgun Gothic"/>
                          <a:cs typeface="Malgun Gothic"/>
                        </a:rPr>
                        <a:t>무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, </a:t>
                      </a:r>
                      <a:r>
                        <a:rPr dirty="0" sz="1200" spc="-10">
                          <a:latin typeface="Malgun Gothic Semilight"/>
                          <a:cs typeface="Malgun Gothic Semilight"/>
                        </a:rPr>
                        <a:t>소독한다.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001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92100" marR="192405" indent="-129539">
                        <a:lnSpc>
                          <a:spcPts val="1430"/>
                        </a:lnSpc>
                      </a:pPr>
                      <a:r>
                        <a:rPr dirty="0" sz="1200" spc="-330">
                          <a:latin typeface="Malgun Gothic Semilight"/>
                          <a:cs typeface="Malgun Gothic Semilight"/>
                        </a:rPr>
                        <a:t>제품접</a:t>
                      </a:r>
                      <a:r>
                        <a:rPr dirty="0" sz="1150" spc="-330">
                          <a:latin typeface="Malgun Gothic"/>
                          <a:cs typeface="Malgun Gothic"/>
                        </a:rPr>
                        <a:t>촉</a:t>
                      </a:r>
                      <a:r>
                        <a:rPr dirty="0" sz="1200" spc="-330">
                          <a:latin typeface="Malgun Gothic Semilight"/>
                          <a:cs typeface="Malgun Gothic Semilight"/>
                        </a:rPr>
                        <a:t>면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0">
                          <a:latin typeface="Malgun Gothic Semilight"/>
                          <a:cs typeface="Malgun Gothic Semilight"/>
                        </a:rPr>
                        <a:t>회/일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292100" marR="187960" indent="-114300">
                        <a:lnSpc>
                          <a:spcPts val="1430"/>
                        </a:lnSpc>
                        <a:spcBef>
                          <a:spcPts val="10"/>
                        </a:spcBef>
                      </a:pP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내부,</a:t>
                      </a:r>
                      <a:r>
                        <a:rPr dirty="0" sz="120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30">
                          <a:latin typeface="Malgun Gothic Semilight"/>
                          <a:cs typeface="Malgun Gothic Semilight"/>
                        </a:rPr>
                        <a:t>외부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5">
                          <a:latin typeface="Malgun Gothic Semilight"/>
                          <a:cs typeface="Malgun Gothic Semilight"/>
                        </a:rPr>
                        <a:t>회/주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033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57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just" marL="83820" marR="92075">
                        <a:lnSpc>
                          <a:spcPct val="99600"/>
                        </a:lnSpc>
                      </a:pP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냉</a:t>
                      </a:r>
                      <a:r>
                        <a:rPr dirty="0" sz="120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4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120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냉</a:t>
                      </a:r>
                      <a:r>
                        <a:rPr dirty="0" sz="120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동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10">
                          <a:latin typeface="Malgun Gothic Semilight"/>
                          <a:cs typeface="Malgun Gothic Semilight"/>
                        </a:rPr>
                        <a:t>창고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12090" marR="234950" indent="69850">
                        <a:lnSpc>
                          <a:spcPts val="1430"/>
                        </a:lnSpc>
                      </a:pP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120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냉</a:t>
                      </a:r>
                      <a:r>
                        <a:rPr dirty="0" sz="120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40">
                          <a:latin typeface="Malgun Gothic Semilight"/>
                          <a:cs typeface="Malgun Gothic Semilight"/>
                        </a:rPr>
                        <a:t>각기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-3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150" spc="-335">
                          <a:latin typeface="Malgun Gothic"/>
                          <a:cs typeface="Malgun Gothic"/>
                        </a:rPr>
                        <a:t>빗</a:t>
                      </a:r>
                      <a:r>
                        <a:rPr dirty="0" sz="1150" spc="-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자루로</a:t>
                      </a:r>
                      <a:r>
                        <a:rPr dirty="0" sz="120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120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25">
                          <a:latin typeface="Malgun Gothic Semilight"/>
                          <a:cs typeface="Malgun Gothic Semilight"/>
                        </a:rPr>
                        <a:t>등을</a:t>
                      </a:r>
                      <a:r>
                        <a:rPr dirty="0" sz="120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한다.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12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냉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0">
                          <a:latin typeface="Malgun Gothic Semilight"/>
                          <a:cs typeface="Malgun Gothic Semilight"/>
                        </a:rPr>
                        <a:t>각기</a:t>
                      </a:r>
                      <a:r>
                        <a:rPr dirty="0" sz="1200" spc="3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00">
                          <a:latin typeface="Malgun Gothic"/>
                          <a:cs typeface="Malgun Gothic"/>
                        </a:rPr>
                        <a:t>팬</a:t>
                      </a:r>
                      <a:r>
                        <a:rPr dirty="0" sz="1150" spc="-2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120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1200" spc="3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한다.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10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150" spc="-315">
                          <a:latin typeface="Malgun Gothic"/>
                          <a:cs typeface="Malgun Gothic"/>
                        </a:rPr>
                        <a:t>건</a:t>
                      </a:r>
                      <a:r>
                        <a:rPr dirty="0" sz="1150" spc="-20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0">
                          <a:latin typeface="Malgun Gothic Semilight"/>
                          <a:cs typeface="Malgun Gothic Semilight"/>
                        </a:rPr>
                        <a:t>조한다.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20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200" spc="-235">
                          <a:latin typeface="Malgun Gothic Semilight"/>
                          <a:cs typeface="Malgun Gothic Semilight"/>
                        </a:rPr>
                        <a:t>소독제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20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사용하여</a:t>
                      </a:r>
                      <a:r>
                        <a:rPr dirty="0" sz="120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7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1150" spc="-75">
                          <a:latin typeface="Malgun Gothic"/>
                          <a:cs typeface="Malgun Gothic"/>
                        </a:rPr>
                        <a:t>무</a:t>
                      </a:r>
                      <a:r>
                        <a:rPr dirty="0" sz="1200" spc="-7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0">
                          <a:latin typeface="Malgun Gothic Semilight"/>
                          <a:cs typeface="Malgun Gothic Semilight"/>
                        </a:rPr>
                        <a:t>소독한다.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6034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1120" marR="99695" indent="25400">
                        <a:lnSpc>
                          <a:spcPts val="1430"/>
                        </a:lnSpc>
                      </a:pP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120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1200" spc="4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85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120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04">
                          <a:latin typeface="Malgun Gothic Semilight"/>
                          <a:cs typeface="Malgun Gothic Semilight"/>
                        </a:rPr>
                        <a:t>/주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냉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5">
                          <a:latin typeface="Malgun Gothic Semilight"/>
                          <a:cs typeface="Malgun Gothic Semilight"/>
                        </a:rPr>
                        <a:t>각기</a:t>
                      </a:r>
                      <a:r>
                        <a:rPr dirty="0" sz="120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회/</a:t>
                      </a:r>
                      <a:r>
                        <a:rPr dirty="0" sz="1150" spc="-315">
                          <a:latin typeface="Malgun Gothic"/>
                          <a:cs typeface="Malgun Gothic"/>
                        </a:rPr>
                        <a:t>년</a:t>
                      </a:r>
                      <a:endParaRPr sz="1150">
                        <a:latin typeface="Malgun Gothic"/>
                        <a:cs typeface="Malgun Gothic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0868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91465" marR="255270" indent="-66040">
                        <a:lnSpc>
                          <a:spcPts val="1430"/>
                        </a:lnSpc>
                        <a:spcBef>
                          <a:spcPts val="5"/>
                        </a:spcBef>
                      </a:pPr>
                      <a:r>
                        <a:rPr dirty="0" sz="1150" spc="-250">
                          <a:latin typeface="Malgun Gothic"/>
                          <a:cs typeface="Malgun Gothic"/>
                        </a:rPr>
                        <a:t>모</a:t>
                      </a:r>
                      <a:r>
                        <a:rPr dirty="0" sz="1150" spc="-229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44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120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10">
                          <a:latin typeface="Malgun Gothic"/>
                          <a:cs typeface="Malgun Gothic"/>
                        </a:rPr>
                        <a:t>터링</a:t>
                      </a:r>
                      <a:r>
                        <a:rPr dirty="0" sz="1150" spc="-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85">
                          <a:latin typeface="Malgun Gothic Semilight"/>
                          <a:cs typeface="Malgun Gothic Semilight"/>
                        </a:rPr>
                        <a:t>장비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1200" spc="-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10">
                          <a:latin typeface="Malgun Gothic Semilight"/>
                          <a:cs typeface="Malgun Gothic Semilight"/>
                        </a:rPr>
                        <a:t>온도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1200" spc="4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149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-10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200" spc="-260">
                          <a:latin typeface="Malgun Gothic Semilight"/>
                          <a:cs typeface="Malgun Gothic Semilight"/>
                        </a:rPr>
                        <a:t>물에</a:t>
                      </a:r>
                      <a:r>
                        <a:rPr dirty="0" sz="120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80">
                          <a:latin typeface="Malgun Gothic"/>
                          <a:cs typeface="Malgun Gothic"/>
                        </a:rPr>
                        <a:t>씻</a:t>
                      </a:r>
                      <a:r>
                        <a:rPr dirty="0" sz="1150" spc="-24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120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25">
                          <a:latin typeface="Malgun Gothic Semilight"/>
                          <a:cs typeface="Malgun Gothic Semilight"/>
                        </a:rPr>
                        <a:t>주로</a:t>
                      </a:r>
                      <a:r>
                        <a:rPr dirty="0" sz="120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15">
                          <a:latin typeface="Malgun Gothic"/>
                          <a:cs typeface="Malgun Gothic"/>
                        </a:rPr>
                        <a:t>깨</a:t>
                      </a:r>
                      <a:r>
                        <a:rPr dirty="0" sz="1150" spc="-20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150" spc="-105">
                          <a:latin typeface="Malgun Gothic"/>
                          <a:cs typeface="Malgun Gothic"/>
                        </a:rPr>
                        <a:t>끗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54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1150" spc="-2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150" spc="-240">
                          <a:latin typeface="Malgun Gothic"/>
                          <a:cs typeface="Malgun Gothic"/>
                        </a:rPr>
                        <a:t>아낸</a:t>
                      </a:r>
                      <a:r>
                        <a:rPr dirty="0" sz="1150" spc="-1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10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150" spc="-315">
                          <a:latin typeface="Malgun Gothic"/>
                          <a:cs typeface="Malgun Gothic"/>
                        </a:rPr>
                        <a:t>건</a:t>
                      </a:r>
                      <a:r>
                        <a:rPr dirty="0" sz="1150" spc="-20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0">
                          <a:latin typeface="Malgun Gothic Semilight"/>
                          <a:cs typeface="Malgun Gothic Semilight"/>
                        </a:rPr>
                        <a:t>조한다.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100" spc="20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200" spc="-235">
                          <a:latin typeface="Malgun Gothic Semilight"/>
                          <a:cs typeface="Malgun Gothic Semilight"/>
                        </a:rPr>
                        <a:t>소독제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20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사용하여</a:t>
                      </a:r>
                      <a:r>
                        <a:rPr dirty="0" sz="120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7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1150" spc="-75">
                          <a:latin typeface="Malgun Gothic"/>
                          <a:cs typeface="Malgun Gothic"/>
                        </a:rPr>
                        <a:t>무</a:t>
                      </a:r>
                      <a:r>
                        <a:rPr dirty="0" sz="1200" spc="-7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0">
                          <a:latin typeface="Malgun Gothic Semilight"/>
                          <a:cs typeface="Malgun Gothic Semilight"/>
                        </a:rPr>
                        <a:t>소독한다.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3652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R="8890">
                        <a:lnSpc>
                          <a:spcPct val="100000"/>
                        </a:lnSpc>
                      </a:pPr>
                      <a:r>
                        <a:rPr dirty="0" sz="1200" spc="-210">
                          <a:latin typeface="Malgun Gothic Semilight"/>
                          <a:cs typeface="Malgun Gothic Semilight"/>
                        </a:rPr>
                        <a:t>사용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후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7" name="object 1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2"/>
          <p:cNvGraphicFramePr>
            <a:graphicFrameLocks noGrp="1"/>
          </p:cNvGraphicFramePr>
          <p:nvPr/>
        </p:nvGraphicFramePr>
        <p:xfrm>
          <a:off x="755015" y="539750"/>
          <a:ext cx="6046470" cy="9344660"/>
        </p:xfrm>
        <a:graphic>
          <a:graphicData uri="http://schemas.openxmlformats.org/drawingml/2006/table">
            <a:tbl>
              <a:tblPr firstRow="1" bandRow="1">
                <a:tableStyle styleId="{2D5ABB26-0587-4C30-8999-92F81FD0307C}" styleName="No Style, No Grid">
                  <a:wholeTbl>
                    <a:tcTxStyle>
                      <a:fontRef idx="minor">
                        <a:scrgbClr r="0" g="0" b="0"/>
                      </a:fontRef>
                      <a:schemeClr val="tx1"/>
                    </a:tcTxStyle>
                    <a:tcStyle>
                      <a:tcBdr>
                        <a:left>
                          <a:ln>
                            <a:noFill/>
                          </a:ln>
                        </a:left>
                        <a:right>
                          <a:ln>
                            <a:noFill/>
                          </a:ln>
                        </a:right>
                        <a:top>
                          <a:ln>
                            <a:noFill/>
                          </a:ln>
                        </a:top>
                        <a:bottom>
                          <a:ln>
                            <a:noFill/>
                          </a:ln>
                        </a:bottom>
                        <a:insideH>
                          <a:ln>
                            <a:noFill/>
                          </a:ln>
                        </a:insideH>
                        <a:insideV>
                          <a:ln>
                            <a:noFill/>
                          </a:ln>
                        </a:insideV>
                      </a:tcBdr>
                      <a:fill>
                        <a:noFill/>
                      </a:fill>
                    </a:tcStyle>
                  </a:wholeTbl>
                </a:tableStyle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57785" rIns="0" bIns="0" anchor="t" anchorCtr="0"/>
                    <a:lstStyle/>
                    <a:p>
                      <a:pPr marL="32956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778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" name="object 2" descr=""/>
          <p:cNvSpPr txBox="1"/>
          <p:nvPr/>
        </p:nvSpPr>
        <p:spPr>
          <a:xfrm>
            <a:off x="953516" y="723391"/>
            <a:ext cx="23495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45">
                <a:latin typeface="Batang"/>
                <a:cs typeface="Batang"/>
              </a:rPr>
              <a:t>2.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227579" y="584708"/>
            <a:ext cx="1753870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0">
                <a:latin typeface="Batang"/>
                <a:cs typeface="Batang"/>
              </a:rPr>
              <a:t>선행요건관리기준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888484" y="775985"/>
            <a:ext cx="85598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380">
                <a:latin typeface="Malgun Gothic Semilight"/>
                <a:cs typeface="Malgun Gothic Semilight"/>
              </a:rPr>
              <a:t>제</a:t>
            </a:r>
            <a:r>
              <a:rPr dirty="0" sz="1300" spc="-90">
                <a:latin typeface="Malgun Gothic Semilight"/>
                <a:cs typeface="Malgun Gothic Semilight"/>
              </a:rPr>
              <a:t> </a:t>
            </a:r>
            <a:r>
              <a:rPr dirty="0" sz="1300" spc="-180">
                <a:latin typeface="Malgun Gothic Semilight"/>
                <a:cs typeface="Malgun Gothic Semilight"/>
              </a:rPr>
              <a:t>(</a:t>
            </a:r>
            <a:r>
              <a:rPr dirty="0" sz="1300" spc="-240">
                <a:latin typeface="Malgun Gothic Semilight"/>
                <a:cs typeface="Malgun Gothic Semilight"/>
              </a:rPr>
              <a:t> </a:t>
            </a:r>
            <a:r>
              <a:rPr dirty="0" sz="1300" spc="-365">
                <a:latin typeface="Malgun Gothic Semilight"/>
                <a:cs typeface="Malgun Gothic Semilight"/>
              </a:rPr>
              <a:t>개</a:t>
            </a:r>
            <a:r>
              <a:rPr dirty="0" sz="1300" spc="-105">
                <a:latin typeface="Malgun Gothic Semilight"/>
                <a:cs typeface="Malgun Gothic Semilight"/>
              </a:rPr>
              <a:t> </a:t>
            </a:r>
            <a:r>
              <a:rPr dirty="0" sz="1300" spc="-190">
                <a:latin typeface="Malgun Gothic Semilight"/>
                <a:cs typeface="Malgun Gothic Semilight"/>
              </a:rPr>
              <a:t>)</a:t>
            </a:r>
            <a:r>
              <a:rPr dirty="0" sz="1300" spc="-235">
                <a:latin typeface="Malgun Gothic Semilight"/>
                <a:cs typeface="Malgun Gothic Semilight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정</a:t>
            </a:r>
            <a:r>
              <a:rPr dirty="0" sz="1300" spc="-85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일</a:t>
            </a:r>
            <a:r>
              <a:rPr dirty="0" sz="1300" spc="-114">
                <a:latin typeface="Malgun Gothic Semilight"/>
                <a:cs typeface="Malgun Gothic Semilight"/>
              </a:rPr>
              <a:t> </a:t>
            </a:r>
            <a:r>
              <a:rPr dirty="0" sz="1300" spc="-150">
                <a:latin typeface="Malgun Gothic Semilight"/>
                <a:cs typeface="Malgun Gothic Semilight"/>
              </a:rPr>
              <a:t>자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962903" y="775985"/>
            <a:ext cx="71120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25">
                <a:latin typeface="Malgun Gothic Semilight"/>
                <a:cs typeface="Malgun Gothic Semilight"/>
              </a:rPr>
              <a:t>2020.</a:t>
            </a:r>
            <a:r>
              <a:rPr dirty="0" sz="1300" spc="-165">
                <a:latin typeface="Malgun Gothic Semilight"/>
                <a:cs typeface="Malgun Gothic Semilight"/>
              </a:rPr>
              <a:t> </a:t>
            </a:r>
            <a:r>
              <a:rPr dirty="0" sz="1300" spc="-140">
                <a:latin typeface="Malgun Gothic Semilight"/>
                <a:cs typeface="Malgun Gothic Semilight"/>
              </a:rPr>
              <a:t>06.</a:t>
            </a:r>
            <a:r>
              <a:rPr dirty="0" sz="1300" spc="-175">
                <a:latin typeface="Malgun Gothic Semilight"/>
                <a:cs typeface="Malgun Gothic Semilight"/>
              </a:rPr>
              <a:t> </a:t>
            </a:r>
            <a:r>
              <a:rPr dirty="0" sz="1300" spc="-40">
                <a:latin typeface="Malgun Gothic Semilight"/>
                <a:cs typeface="Malgun Gothic Semilight"/>
              </a:rPr>
              <a:t>00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520188" y="927607"/>
            <a:ext cx="11684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0">
                <a:latin typeface="Batang"/>
                <a:cs typeface="Batang"/>
              </a:rPr>
              <a:t>일반위생관리</a:t>
            </a:r>
            <a:endParaRPr sz="1500">
              <a:latin typeface="Batang"/>
              <a:cs typeface="Batang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07212" y="1425495"/>
            <a:ext cx="2708275" cy="48260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248285" indent="-235585">
              <a:lnSpc>
                <a:spcPct val="100000"/>
              </a:lnSpc>
              <a:spcBef>
                <a:spcPts val="340"/>
              </a:spcBef>
              <a:buSzPct val="92307"/>
              <a:buFont typeface="Batang"/>
              <a:buChar char="○"/>
              <a:tabLst>
                <a:tab pos="248285" algn="l"/>
              </a:tabLst>
            </a:pPr>
            <a:r>
              <a:rPr dirty="0" sz="1300" spc="-355">
                <a:latin typeface="Malgun Gothic"/>
                <a:cs typeface="Malgun Gothic"/>
              </a:rPr>
              <a:t>빵</a:t>
            </a:r>
            <a:r>
              <a:rPr dirty="0" sz="1300" spc="-160">
                <a:latin typeface="Malgun Gothic"/>
                <a:cs typeface="Malgun Gothic"/>
              </a:rPr>
              <a:t> </a:t>
            </a:r>
            <a:r>
              <a:rPr dirty="0" sz="1300" spc="-300">
                <a:latin typeface="Malgun Gothic Semilight"/>
                <a:cs typeface="Malgun Gothic Semilight"/>
              </a:rPr>
              <a:t>류</a:t>
            </a:r>
            <a:r>
              <a:rPr dirty="0" sz="1300" spc="484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세</a:t>
            </a:r>
            <a:r>
              <a:rPr dirty="0" sz="1300" spc="-60">
                <a:latin typeface="Malgun Gothic Semilight"/>
                <a:cs typeface="Malgun Gothic Semilight"/>
              </a:rPr>
              <a:t> </a:t>
            </a:r>
            <a:r>
              <a:rPr dirty="0" sz="1300" spc="-405">
                <a:latin typeface="Malgun Gothic Semilight"/>
                <a:cs typeface="Malgun Gothic Semilight"/>
              </a:rPr>
              <a:t>척</a:t>
            </a:r>
            <a:r>
              <a:rPr dirty="0" sz="1300" spc="-10">
                <a:latin typeface="Malgun Gothic Semilight"/>
                <a:cs typeface="Malgun Gothic Semilight"/>
              </a:rPr>
              <a:t> </a:t>
            </a:r>
            <a:r>
              <a:rPr dirty="0" sz="1300" spc="-200">
                <a:latin typeface="Malgun Gothic Semilight"/>
                <a:cs typeface="Malgun Gothic Semilight"/>
              </a:rPr>
              <a:t>·</a:t>
            </a:r>
            <a:r>
              <a:rPr dirty="0" sz="1300" spc="45">
                <a:latin typeface="Malgun Gothic Semilight"/>
                <a:cs typeface="Malgun Gothic Semilight"/>
              </a:rPr>
              <a:t> </a:t>
            </a:r>
            <a:r>
              <a:rPr dirty="0" sz="1300" spc="-325">
                <a:latin typeface="Malgun Gothic Semilight"/>
                <a:cs typeface="Malgun Gothic Semilight"/>
              </a:rPr>
              <a:t>소</a:t>
            </a:r>
            <a:r>
              <a:rPr dirty="0" sz="1300" spc="-95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독</a:t>
            </a:r>
            <a:r>
              <a:rPr dirty="0" sz="1300" spc="490">
                <a:latin typeface="Malgun Gothic Semilight"/>
                <a:cs typeface="Malgun Gothic Semilight"/>
              </a:rPr>
              <a:t> </a:t>
            </a:r>
            <a:r>
              <a:rPr dirty="0" sz="1300" spc="-390">
                <a:latin typeface="Malgun Gothic Semilight"/>
                <a:cs typeface="Malgun Gothic Semilight"/>
              </a:rPr>
              <a:t>기</a:t>
            </a:r>
            <a:r>
              <a:rPr dirty="0" sz="1300" spc="-25">
                <a:latin typeface="Malgun Gothic Semilight"/>
                <a:cs typeface="Malgun Gothic Semilight"/>
              </a:rPr>
              <a:t> </a:t>
            </a:r>
            <a:r>
              <a:rPr dirty="0" sz="1300" spc="-365">
                <a:latin typeface="Malgun Gothic Semilight"/>
                <a:cs typeface="Malgun Gothic Semilight"/>
              </a:rPr>
              <a:t>준</a:t>
            </a:r>
            <a:endParaRPr sz="1300">
              <a:latin typeface="Malgun Gothic Semilight"/>
              <a:cs typeface="Malgun Gothic Semilight"/>
            </a:endParaRPr>
          </a:p>
          <a:p>
            <a:pPr marL="165100">
              <a:lnSpc>
                <a:spcPct val="100000"/>
              </a:lnSpc>
              <a:spcBef>
                <a:spcPts val="240"/>
              </a:spcBef>
            </a:pPr>
            <a:r>
              <a:rPr dirty="0" sz="1300">
                <a:latin typeface="Malgun Gothic Semilight"/>
                <a:cs typeface="Malgun Gothic Semilight"/>
              </a:rPr>
              <a:t>-</a:t>
            </a:r>
            <a:r>
              <a:rPr dirty="0" sz="1300" spc="320">
                <a:latin typeface="Malgun Gothic Semilight"/>
                <a:cs typeface="Malgun Gothic Semilight"/>
              </a:rPr>
              <a:t> </a:t>
            </a:r>
            <a:r>
              <a:rPr dirty="0" sz="1300" spc="-235">
                <a:latin typeface="Malgun Gothic Semilight"/>
                <a:cs typeface="Malgun Gothic Semilight"/>
              </a:rPr>
              <a:t>작업</a:t>
            </a:r>
            <a:r>
              <a:rPr dirty="0" sz="1300" spc="-135">
                <a:latin typeface="Malgun Gothic Semilight"/>
                <a:cs typeface="Malgun Gothic Semilight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실</a:t>
            </a:r>
            <a:r>
              <a:rPr dirty="0" sz="1300" spc="70">
                <a:latin typeface="Malgun Gothic Semilight"/>
                <a:cs typeface="Malgun Gothic Semilight"/>
              </a:rPr>
              <a:t>  </a:t>
            </a:r>
            <a:r>
              <a:rPr dirty="0" sz="1300" spc="-484">
                <a:latin typeface="Malgun Gothic Semilight"/>
                <a:cs typeface="Malgun Gothic Semilight"/>
              </a:rPr>
              <a:t>및</a:t>
            </a:r>
            <a:r>
              <a:rPr dirty="0" sz="1300" spc="120">
                <a:latin typeface="Malgun Gothic Semilight"/>
                <a:cs typeface="Malgun Gothic Semilight"/>
              </a:rPr>
              <a:t>  </a:t>
            </a:r>
            <a:r>
              <a:rPr dirty="0" sz="1300" spc="-315">
                <a:latin typeface="Malgun Gothic Semilight"/>
                <a:cs typeface="Malgun Gothic Semilight"/>
              </a:rPr>
              <a:t>부</a:t>
            </a:r>
            <a:r>
              <a:rPr dirty="0" sz="1300" spc="-160">
                <a:latin typeface="Malgun Gothic Semilight"/>
                <a:cs typeface="Malgun Gothic Semilight"/>
              </a:rPr>
              <a:t> </a:t>
            </a:r>
            <a:r>
              <a:rPr dirty="0" sz="1300" spc="-455">
                <a:latin typeface="Malgun Gothic Semilight"/>
                <a:cs typeface="Malgun Gothic Semilight"/>
              </a:rPr>
              <a:t>대</a:t>
            </a:r>
            <a:r>
              <a:rPr dirty="0" sz="1300" spc="-15">
                <a:latin typeface="Malgun Gothic Semilight"/>
                <a:cs typeface="Malgun Gothic Semilight"/>
              </a:rPr>
              <a:t> </a:t>
            </a:r>
            <a:r>
              <a:rPr dirty="0" sz="1300" spc="-365">
                <a:latin typeface="Malgun Gothic Semilight"/>
                <a:cs typeface="Malgun Gothic Semilight"/>
              </a:rPr>
              <a:t>시</a:t>
            </a:r>
            <a:r>
              <a:rPr dirty="0" sz="1300" spc="-100">
                <a:latin typeface="Malgun Gothic Semilight"/>
                <a:cs typeface="Malgun Gothic Semilight"/>
              </a:rPr>
              <a:t> </a:t>
            </a:r>
            <a:r>
              <a:rPr dirty="0" sz="1250" spc="-325">
                <a:latin typeface="Malgun Gothic"/>
                <a:cs typeface="Malgun Gothic"/>
              </a:rPr>
              <a:t>설</a:t>
            </a:r>
            <a:r>
              <a:rPr dirty="0" sz="1250" spc="430">
                <a:latin typeface="Malgun Gothic"/>
                <a:cs typeface="Malgun Gothic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세</a:t>
            </a:r>
            <a:r>
              <a:rPr dirty="0" sz="1300" spc="-120">
                <a:latin typeface="Malgun Gothic Semilight"/>
                <a:cs typeface="Malgun Gothic Semilight"/>
              </a:rPr>
              <a:t> </a:t>
            </a:r>
            <a:r>
              <a:rPr dirty="0" sz="1300" spc="-405">
                <a:latin typeface="Malgun Gothic Semilight"/>
                <a:cs typeface="Malgun Gothic Semilight"/>
              </a:rPr>
              <a:t>척</a:t>
            </a:r>
            <a:r>
              <a:rPr dirty="0" sz="1300" spc="-75">
                <a:latin typeface="Malgun Gothic Semilight"/>
                <a:cs typeface="Malgun Gothic Semilight"/>
              </a:rPr>
              <a:t> </a:t>
            </a:r>
            <a:r>
              <a:rPr dirty="0" sz="1300" spc="-260">
                <a:latin typeface="Malgun Gothic Semilight"/>
                <a:cs typeface="Malgun Gothic Semilight"/>
              </a:rPr>
              <a:t>/소</a:t>
            </a:r>
            <a:r>
              <a:rPr dirty="0" sz="1300" spc="-155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독</a:t>
            </a:r>
            <a:r>
              <a:rPr dirty="0" sz="1300" spc="-165">
                <a:latin typeface="Malgun Gothic Semilight"/>
                <a:cs typeface="Malgun Gothic Semilight"/>
              </a:rPr>
              <a:t> </a:t>
            </a:r>
            <a:r>
              <a:rPr dirty="0" sz="1300" spc="-390">
                <a:latin typeface="Malgun Gothic Semilight"/>
                <a:cs typeface="Malgun Gothic Semilight"/>
              </a:rPr>
              <a:t>기</a:t>
            </a:r>
            <a:r>
              <a:rPr dirty="0" sz="1300" spc="-90">
                <a:latin typeface="Malgun Gothic Semilight"/>
                <a:cs typeface="Malgun Gothic Semilight"/>
              </a:rPr>
              <a:t> </a:t>
            </a:r>
            <a:r>
              <a:rPr dirty="0" sz="1300" spc="-365">
                <a:latin typeface="Malgun Gothic Semilight"/>
                <a:cs typeface="Malgun Gothic Semilight"/>
              </a:rPr>
              <a:t>준</a:t>
            </a:r>
            <a:endParaRPr sz="1300">
              <a:latin typeface="Malgun Gothic Semilight"/>
              <a:cs typeface="Malgun Gothic Semilight"/>
            </a:endParaRPr>
          </a:p>
        </p:txBody>
      </p:sp>
      <p:graphicFrame>
        <p:nvGraphicFramePr>
          <p:cNvPr id="8" name="object 8" descr=""/>
          <p:cNvGraphicFramePr>
            <a:graphicFrameLocks noGrp="1"/>
          </p:cNvGraphicFramePr>
          <p:nvPr/>
        </p:nvGraphicFramePr>
        <p:xfrm>
          <a:off x="835469" y="1973707"/>
          <a:ext cx="5995670" cy="7058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5945"/>
                <a:gridCol w="3543300"/>
                <a:gridCol w="647700"/>
                <a:gridCol w="429895"/>
                <a:gridCol w="719454"/>
              </a:tblGrid>
              <a:tr h="281305">
                <a:tc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850" spc="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DDEEF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2349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25">
                          <a:latin typeface="Malgun Gothic Semilight"/>
                          <a:cs typeface="Malgun Gothic Semilight"/>
                        </a:rPr>
                        <a:t>법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DDEEF"/>
                    </a:solidFill>
                  </a:tcPr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구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DDEEF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DDEEF"/>
                    </a:solidFill>
                  </a:tcPr>
                </a:tc>
                <a:tc>
                  <a:txBody>
                    <a:bodyPr/>
                    <a:lstStyle/>
                    <a:p>
                      <a:pPr marL="20256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50" spc="-210">
                          <a:latin typeface="Malgun Gothic"/>
                          <a:cs typeface="Malgun Gothic"/>
                        </a:rPr>
                        <a:t>담</a:t>
                      </a:r>
                      <a:r>
                        <a:rPr dirty="0" sz="8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20">
                          <a:latin typeface="Malgun Gothic"/>
                          <a:cs typeface="Malgun Gothic"/>
                        </a:rPr>
                        <a:t>당</a:t>
                      </a:r>
                      <a:r>
                        <a:rPr dirty="0" sz="850" spc="-10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DDEEF"/>
                    </a:solidFill>
                  </a:tcPr>
                </a:tc>
              </a:tr>
              <a:tr h="9480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460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바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"/>
                          <a:cs typeface="Malgun Gothic"/>
                        </a:rPr>
                        <a:t>닥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빗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50">
                          <a:latin typeface="Malgun Gothic Semilight"/>
                          <a:cs typeface="Malgun Gothic Semilight"/>
                        </a:rPr>
                        <a:t>자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루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쓰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레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0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뿌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린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"/>
                          <a:cs typeface="Malgun Gothic"/>
                        </a:rPr>
                        <a:t>뒤</a:t>
                      </a:r>
                      <a:r>
                        <a:rPr dirty="0" sz="850" spc="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850" spc="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"/>
                          <a:cs typeface="Malgun Gothic"/>
                        </a:rPr>
                        <a:t>걸</a:t>
                      </a:r>
                      <a:r>
                        <a:rPr dirty="0" sz="8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레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솔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바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"/>
                          <a:cs typeface="Malgun Gothic"/>
                        </a:rPr>
                        <a:t>닥</a:t>
                      </a:r>
                      <a:r>
                        <a:rPr dirty="0" sz="850" spc="20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석</a:t>
                      </a:r>
                      <a:r>
                        <a:rPr dirty="0" sz="850" spc="-6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석</a:t>
                      </a:r>
                      <a:r>
                        <a:rPr dirty="0" sz="850" spc="-6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르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54"/>
                        </a:spcBef>
                        <a:buFont typeface="Malgun Gothic Semilight"/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바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10">
                          <a:latin typeface="Malgun Gothic"/>
                          <a:cs typeface="Malgun Gothic"/>
                        </a:rPr>
                        <a:t>닥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Font typeface="Malgun Gothic Semilight"/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바</a:t>
                      </a:r>
                      <a:r>
                        <a:rPr dirty="0" sz="8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"/>
                          <a:cs typeface="Malgun Gothic"/>
                        </a:rPr>
                        <a:t>닥</a:t>
                      </a:r>
                      <a:r>
                        <a:rPr dirty="0" sz="850" spc="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85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독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38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150495" marR="158750">
                        <a:lnSpc>
                          <a:spcPct val="125299"/>
                        </a:lnSpc>
                        <a:spcBef>
                          <a:spcPts val="375"/>
                        </a:spcBef>
                      </a:pP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빗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자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0">
                          <a:latin typeface="Malgun Gothic"/>
                          <a:cs typeface="Malgun Gothic"/>
                        </a:rPr>
                        <a:t>루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0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0">
                          <a:latin typeface="Malgun Gothic"/>
                          <a:cs typeface="Malgun Gothic"/>
                        </a:rPr>
                        <a:t>솔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just" marL="201930" marR="106045" indent="-106680">
                        <a:lnSpc>
                          <a:spcPct val="124700"/>
                        </a:lnSpc>
                        <a:spcBef>
                          <a:spcPts val="10"/>
                        </a:spcBef>
                      </a:pPr>
                      <a:r>
                        <a:rPr dirty="0" sz="850" spc="-190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0">
                          <a:latin typeface="Malgun Gothic Semilight"/>
                          <a:cs typeface="Malgun Gothic Semilight"/>
                        </a:rPr>
                        <a:t>무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0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0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76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64465" marR="108585" indent="-44450">
                        <a:lnSpc>
                          <a:spcPct val="125899"/>
                        </a:lnSpc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/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14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02565" marR="217804" indent="53340">
                        <a:lnSpc>
                          <a:spcPct val="125899"/>
                        </a:lnSpc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0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14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91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27305">
                        <a:lnSpc>
                          <a:spcPct val="100000"/>
                        </a:lnSpc>
                      </a:pP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60">
                          <a:latin typeface="Malgun Gothic"/>
                          <a:cs typeface="Malgun Gothic"/>
                        </a:rPr>
                        <a:t>벽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</a:txBody>
                  <a:tcPr marL="0" marR="0" marB="0" marT="635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78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묻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힌</a:t>
                      </a:r>
                      <a:r>
                        <a:rPr dirty="0" sz="850" spc="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8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Font typeface="Malgun Gothic Semilight"/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45">
                          <a:latin typeface="Malgun Gothic"/>
                          <a:cs typeface="Malgun Gothic"/>
                        </a:rPr>
                        <a:t>젖</a:t>
                      </a:r>
                      <a:r>
                        <a:rPr dirty="0" sz="8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아내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96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용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20383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20383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9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 marR="108585" indent="-44450">
                        <a:lnSpc>
                          <a:spcPct val="125899"/>
                        </a:lnSpc>
                        <a:spcBef>
                          <a:spcPts val="520"/>
                        </a:spcBef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/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2565" marR="217804" indent="53340">
                        <a:lnSpc>
                          <a:spcPct val="125899"/>
                        </a:lnSpc>
                        <a:spcBef>
                          <a:spcPts val="520"/>
                        </a:spcBef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0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1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2700">
                        <a:lnSpc>
                          <a:spcPct val="100000"/>
                        </a:lnSpc>
                      </a:pP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배</a:t>
                      </a:r>
                      <a:r>
                        <a:rPr dirty="0" sz="850" spc="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구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8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배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덮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"/>
                          <a:cs typeface="Malgun Gothic"/>
                        </a:rPr>
                        <a:t>걷</a:t>
                      </a:r>
                      <a:r>
                        <a:rPr dirty="0" sz="850" spc="-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배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덮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깨</a:t>
                      </a:r>
                      <a:r>
                        <a:rPr dirty="0" sz="8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끗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"/>
                          <a:cs typeface="Malgun Gothic"/>
                        </a:rPr>
                        <a:t>씻</a:t>
                      </a:r>
                      <a:r>
                        <a:rPr dirty="0" sz="8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50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호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력</a:t>
                      </a:r>
                      <a:r>
                        <a:rPr dirty="0" sz="850" spc="-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배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3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"/>
                          <a:cs typeface="Malgun Gothic"/>
                        </a:rPr>
                        <a:t>찌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"/>
                          <a:cs typeface="Malgun Gothic"/>
                        </a:rPr>
                        <a:t>꺼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Font typeface="Malgun Gothic Semilight"/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솔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"/>
                          <a:cs typeface="Malgun Gothic"/>
                        </a:rPr>
                        <a:t>씻</a:t>
                      </a:r>
                      <a:r>
                        <a:rPr dirty="0" sz="8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배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뚜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껑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열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"/>
                          <a:cs typeface="Malgun Gothic"/>
                        </a:rPr>
                        <a:t>망</a:t>
                      </a:r>
                      <a:r>
                        <a:rPr dirty="0" sz="850" spc="-11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"/>
                          <a:cs typeface="Malgun Gothic"/>
                        </a:rPr>
                        <a:t>꺼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50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"/>
                          <a:cs typeface="Malgun Gothic"/>
                        </a:rPr>
                        <a:t>망</a:t>
                      </a:r>
                      <a:r>
                        <a:rPr dirty="0" sz="850" spc="-11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8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뚜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껑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"/>
                          <a:cs typeface="Malgun Gothic"/>
                        </a:rPr>
                        <a:t>헹</a:t>
                      </a:r>
                      <a:r>
                        <a:rPr dirty="0" sz="850" spc="-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61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03835" marR="158750" indent="-53340">
                        <a:lnSpc>
                          <a:spcPct val="125899"/>
                        </a:lnSpc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솔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6573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25">
                          <a:latin typeface="Malgun Gothic Semilight"/>
                          <a:cs typeface="Malgun Gothic Semilight"/>
                        </a:rPr>
                        <a:t>미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0014">
                        <a:lnSpc>
                          <a:spcPct val="100000"/>
                        </a:lnSpc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/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3525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2</a:t>
                      </a: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02565" marR="217804" indent="53340">
                        <a:lnSpc>
                          <a:spcPct val="125899"/>
                        </a:lnSpc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0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867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81610" marR="194945">
                        <a:lnSpc>
                          <a:spcPct val="125899"/>
                        </a:lnSpc>
                      </a:pP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배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드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33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65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드</a:t>
                      </a:r>
                      <a:r>
                        <a:rPr dirty="0" sz="8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아래</a:t>
                      </a:r>
                      <a:r>
                        <a:rPr dirty="0" sz="850" spc="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850" spc="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850" spc="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닐</a:t>
                      </a:r>
                      <a:r>
                        <a:rPr dirty="0" sz="850" spc="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덮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0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드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"/>
                          <a:cs typeface="Malgun Gothic"/>
                        </a:rPr>
                        <a:t>망</a:t>
                      </a:r>
                      <a:r>
                        <a:rPr dirty="0" sz="850" spc="2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75">
                          <a:latin typeface="Malgun Gothic"/>
                          <a:cs typeface="Malgun Gothic"/>
                        </a:rPr>
                        <a:t>떼</a:t>
                      </a:r>
                      <a:r>
                        <a:rPr dirty="0" sz="850" spc="-4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54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"/>
                          <a:cs typeface="Malgun Gothic"/>
                        </a:rPr>
                        <a:t>망</a:t>
                      </a:r>
                      <a:r>
                        <a:rPr dirty="0" sz="850" spc="-11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에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불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린</a:t>
                      </a:r>
                      <a:r>
                        <a:rPr dirty="0" sz="8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"/>
                          <a:cs typeface="Malgun Gothic"/>
                        </a:rPr>
                        <a:t>헹</a:t>
                      </a:r>
                      <a:r>
                        <a:rPr dirty="0" sz="850" spc="-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"/>
                          <a:cs typeface="Malgun Gothic"/>
                        </a:rPr>
                        <a:t>굼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묻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혀</a:t>
                      </a:r>
                      <a:r>
                        <a:rPr dirty="0" sz="8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드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3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3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31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850" spc="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닐</a:t>
                      </a:r>
                      <a:r>
                        <a:rPr dirty="0" sz="850" spc="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65735" marR="186055" indent="38100">
                        <a:lnSpc>
                          <a:spcPct val="125899"/>
                        </a:lnSpc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25">
                          <a:latin typeface="Malgun Gothic Semilight"/>
                          <a:cs typeface="Malgun Gothic Semilight"/>
                        </a:rPr>
                        <a:t>미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69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64465" marR="108585" indent="-44450">
                        <a:lnSpc>
                          <a:spcPct val="125899"/>
                        </a:lnSpc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/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33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02565" marR="217804" indent="53340">
                        <a:lnSpc>
                          <a:spcPct val="124700"/>
                        </a:lnSpc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0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71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499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7620">
                        <a:lnSpc>
                          <a:spcPct val="100000"/>
                        </a:lnSpc>
                      </a:pPr>
                      <a:r>
                        <a:rPr dirty="0" sz="850" spc="-250">
                          <a:latin typeface="Malgun Gothic"/>
                          <a:cs typeface="Malgun Gothic"/>
                        </a:rPr>
                        <a:t>천</a:t>
                      </a:r>
                      <a:r>
                        <a:rPr dirty="0" sz="850" spc="-7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51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함</a:t>
                      </a:r>
                      <a:r>
                        <a:rPr dirty="0" sz="8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차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850" spc="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3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850" spc="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850" spc="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닐</a:t>
                      </a:r>
                      <a:r>
                        <a:rPr dirty="0" sz="850" spc="3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85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덮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Font typeface="Malgun Gothic Semilight"/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>
                          <a:latin typeface="Malgun Gothic"/>
                          <a:cs typeface="Malgun Gothic"/>
                        </a:rPr>
                        <a:t>솔</a:t>
                      </a:r>
                      <a:r>
                        <a:rPr dirty="0" sz="850" spc="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85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먼</a:t>
                      </a:r>
                      <a:r>
                        <a:rPr dirty="0" sz="850" spc="-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3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50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에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">
                          <a:latin typeface="Malgun Gothic"/>
                          <a:cs typeface="Malgun Gothic"/>
                        </a:rPr>
                        <a:t>셔</a:t>
                      </a:r>
                      <a:r>
                        <a:rPr dirty="0" sz="850" spc="2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깨</a:t>
                      </a:r>
                      <a:r>
                        <a:rPr dirty="0" sz="8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끗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"/>
                          <a:cs typeface="Malgun Gothic"/>
                        </a:rPr>
                        <a:t>셔</a:t>
                      </a:r>
                      <a:r>
                        <a:rPr dirty="0" sz="850" spc="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50">
                          <a:latin typeface="Malgun Gothic Semilight"/>
                          <a:cs typeface="Malgun Gothic Semilight"/>
                        </a:rPr>
                        <a:t>자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연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건</a:t>
                      </a:r>
                      <a:r>
                        <a:rPr dirty="0" sz="8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54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165735" marR="158750" indent="-15240">
                        <a:lnSpc>
                          <a:spcPct val="125299"/>
                        </a:lnSpc>
                        <a:spcBef>
                          <a:spcPts val="259"/>
                        </a:spcBef>
                      </a:pP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0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0">
                          <a:latin typeface="Malgun Gothic"/>
                          <a:cs typeface="Malgun Gothic"/>
                        </a:rPr>
                        <a:t>솔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0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0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just" marL="219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제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301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 marR="108585" indent="-44450">
                        <a:lnSpc>
                          <a:spcPct val="125899"/>
                        </a:lnSpc>
                        <a:spcBef>
                          <a:spcPts val="890"/>
                        </a:spcBef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/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130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02565" marR="217804" indent="53340">
                        <a:lnSpc>
                          <a:spcPct val="124700"/>
                        </a:lnSpc>
                        <a:spcBef>
                          <a:spcPts val="5"/>
                        </a:spcBef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0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93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9720"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0">
                          <a:latin typeface="Malgun Gothic"/>
                          <a:cs typeface="Malgun Gothic"/>
                        </a:rPr>
                        <a:t>명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  <a:p>
                      <a:pPr marL="181610">
                        <a:lnSpc>
                          <a:spcPts val="960"/>
                        </a:lnSpc>
                        <a:spcBef>
                          <a:spcPts val="250"/>
                        </a:spcBef>
                      </a:pP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설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-</a:t>
                      </a:r>
                      <a:r>
                        <a:rPr dirty="0" sz="850" spc="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먼</a:t>
                      </a:r>
                      <a:r>
                        <a:rPr dirty="0" sz="850" spc="-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때</a:t>
                      </a:r>
                      <a:r>
                        <a:rPr dirty="0" sz="8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85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44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952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용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10795">
                        <a:lnSpc>
                          <a:spcPts val="960"/>
                        </a:lnSpc>
                        <a:spcBef>
                          <a:spcPts val="250"/>
                        </a:spcBef>
                      </a:pP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/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15240">
                        <a:lnSpc>
                          <a:spcPts val="960"/>
                        </a:lnSpc>
                        <a:spcBef>
                          <a:spcPts val="250"/>
                        </a:spcBef>
                      </a:pPr>
                      <a:r>
                        <a:rPr dirty="0" sz="850" spc="-50">
                          <a:latin typeface="Malgun Gothic"/>
                          <a:cs typeface="Malgun Gothic"/>
                        </a:rPr>
                        <a:t>월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1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14604">
                        <a:lnSpc>
                          <a:spcPts val="960"/>
                        </a:lnSpc>
                        <a:spcBef>
                          <a:spcPts val="250"/>
                        </a:spcBef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25400">
                        <a:lnSpc>
                          <a:spcPct val="100000"/>
                        </a:lnSpc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"/>
                          <a:cs typeface="Malgun Gothic"/>
                        </a:rPr>
                        <a:t>면</a:t>
                      </a:r>
                      <a:r>
                        <a:rPr dirty="0" sz="850" spc="-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40">
                          <a:latin typeface="Malgun Gothic Semilight"/>
                          <a:cs typeface="Malgun Gothic Semilight"/>
                        </a:rPr>
                        <a:t>대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46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380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"/>
                          <a:cs typeface="Malgun Gothic"/>
                        </a:rPr>
                        <a:t>면</a:t>
                      </a:r>
                      <a:r>
                        <a:rPr dirty="0" sz="850" spc="-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배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8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"/>
                          <a:cs typeface="Malgun Gothic"/>
                        </a:rPr>
                        <a:t>찌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"/>
                          <a:cs typeface="Malgun Gothic"/>
                        </a:rPr>
                        <a:t>꺼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3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꼭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함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표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"/>
                          <a:cs typeface="Malgun Gothic"/>
                        </a:rPr>
                        <a:t>면</a:t>
                      </a:r>
                      <a:r>
                        <a:rPr dirty="0" sz="850" spc="-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"/>
                          <a:cs typeface="Malgun Gothic"/>
                        </a:rPr>
                        <a:t>헹</a:t>
                      </a:r>
                      <a:r>
                        <a:rPr dirty="0" sz="850" spc="-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"/>
                          <a:cs typeface="Malgun Gothic"/>
                        </a:rPr>
                        <a:t>굼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"/>
                          <a:cs typeface="Malgun Gothic"/>
                        </a:rPr>
                        <a:t>면</a:t>
                      </a:r>
                      <a:r>
                        <a:rPr dirty="0" sz="850" spc="-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85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표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"/>
                          <a:cs typeface="Malgun Gothic"/>
                        </a:rPr>
                        <a:t>면</a:t>
                      </a:r>
                      <a:r>
                        <a:rPr dirty="0" sz="850" spc="-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82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835" marR="175260" indent="-38100">
                        <a:lnSpc>
                          <a:spcPct val="125899"/>
                        </a:lnSpc>
                        <a:spcBef>
                          <a:spcPts val="114"/>
                        </a:spcBef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20383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 marR="108585" indent="-44450">
                        <a:lnSpc>
                          <a:spcPct val="124700"/>
                        </a:lnSpc>
                        <a:spcBef>
                          <a:spcPts val="775"/>
                        </a:spcBef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/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"/>
                          <a:cs typeface="Malgun Gothic"/>
                        </a:rPr>
                        <a:t>월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</a:txBody>
                  <a:tcPr marL="0" marR="0" marB="0" marT="984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2565" marR="217804" indent="53340">
                        <a:lnSpc>
                          <a:spcPct val="124700"/>
                        </a:lnSpc>
                        <a:spcBef>
                          <a:spcPts val="775"/>
                        </a:spcBef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0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84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91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3335">
                        <a:lnSpc>
                          <a:spcPct val="100000"/>
                        </a:lnSpc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쓰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레</a:t>
                      </a:r>
                      <a:r>
                        <a:rPr dirty="0" sz="850" spc="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"/>
                          <a:cs typeface="Malgun Gothic"/>
                        </a:rPr>
                        <a:t>통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</a:txBody>
                  <a:tcPr marL="0" marR="0" marB="0" marT="692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180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쓰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레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850" spc="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쓰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레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"/>
                          <a:cs typeface="Malgun Gothic"/>
                        </a:rPr>
                        <a:t>통</a:t>
                      </a:r>
                      <a:r>
                        <a:rPr dirty="0" sz="850" spc="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뚜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껑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54"/>
                        </a:spcBef>
                        <a:buFont typeface="Malgun Gothic Semilight"/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흐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르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"/>
                          <a:cs typeface="Malgun Gothic"/>
                        </a:rPr>
                        <a:t>헹</a:t>
                      </a:r>
                      <a:r>
                        <a:rPr dirty="0" sz="850" spc="-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"/>
                          <a:cs typeface="Malgun Gothic"/>
                        </a:rPr>
                        <a:t>군</a:t>
                      </a:r>
                      <a:r>
                        <a:rPr dirty="0" sz="850" spc="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"/>
                          <a:cs typeface="Malgun Gothic"/>
                        </a:rPr>
                        <a:t>뒤</a:t>
                      </a:r>
                      <a:r>
                        <a:rPr dirty="0" sz="850" spc="-7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"/>
                          <a:cs typeface="Malgun Gothic"/>
                        </a:rPr>
                        <a:t>집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건</a:t>
                      </a:r>
                      <a:r>
                        <a:rPr dirty="0" sz="8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28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9075" marR="158750" indent="-68580">
                        <a:lnSpc>
                          <a:spcPct val="125899"/>
                        </a:lnSpc>
                        <a:spcBef>
                          <a:spcPts val="555"/>
                        </a:spcBef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솔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제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 marR="108585" indent="-44450">
                        <a:lnSpc>
                          <a:spcPts val="1280"/>
                        </a:lnSpc>
                        <a:spcBef>
                          <a:spcPts val="10"/>
                        </a:spcBef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/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2565" marR="217804" indent="53340">
                        <a:lnSpc>
                          <a:spcPct val="125899"/>
                        </a:lnSpc>
                        <a:spcBef>
                          <a:spcPts val="555"/>
                        </a:spcBef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0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51840">
                <a:tc>
                  <a:txBody>
                    <a:bodyPr/>
                    <a:lstStyle/>
                    <a:p>
                      <a:pPr algn="ctr" marL="74930" marR="87630">
                        <a:lnSpc>
                          <a:spcPct val="125899"/>
                        </a:lnSpc>
                        <a:spcBef>
                          <a:spcPts val="270"/>
                        </a:spcBef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구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1333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소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635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42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묻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힌</a:t>
                      </a:r>
                      <a:r>
                        <a:rPr dirty="0" sz="850" spc="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8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7950">
                        <a:lnSpc>
                          <a:spcPct val="100000"/>
                        </a:lnSpc>
                        <a:spcBef>
                          <a:spcPts val="260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무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1366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 marR="158750" indent="53340">
                        <a:lnSpc>
                          <a:spcPct val="125899"/>
                        </a:lnSpc>
                        <a:spcBef>
                          <a:spcPts val="270"/>
                        </a:spcBef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201930" marR="106045" indent="-106680">
                        <a:lnSpc>
                          <a:spcPct val="124700"/>
                        </a:lnSpc>
                        <a:spcBef>
                          <a:spcPts val="10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42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64465" marR="108585" indent="-44450">
                        <a:lnSpc>
                          <a:spcPct val="125899"/>
                        </a:lnSpc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/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06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02565" marR="217804" indent="53340">
                        <a:lnSpc>
                          <a:spcPct val="125899"/>
                        </a:lnSpc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0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06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4645"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옷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35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-</a:t>
                      </a:r>
                      <a:r>
                        <a:rPr dirty="0" sz="850" spc="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옷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"/>
                          <a:cs typeface="Malgun Gothic"/>
                        </a:rPr>
                        <a:t>와</a:t>
                      </a:r>
                      <a:r>
                        <a:rPr dirty="0" sz="850" spc="4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먼</a:t>
                      </a:r>
                      <a:r>
                        <a:rPr dirty="0" sz="850" spc="-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아내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35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9075" marR="175260" indent="-53340">
                        <a:lnSpc>
                          <a:spcPts val="1270"/>
                        </a:lnSpc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 marR="108585" indent="-44450">
                        <a:lnSpc>
                          <a:spcPts val="1270"/>
                        </a:lnSpc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/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2565" marR="217804" indent="53340">
                        <a:lnSpc>
                          <a:spcPts val="1270"/>
                        </a:lnSpc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0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4645"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dirty="0" sz="850" spc="-245">
                          <a:latin typeface="Malgun Gothic"/>
                          <a:cs typeface="Malgun Gothic"/>
                        </a:rPr>
                        <a:t>신</a:t>
                      </a:r>
                      <a:r>
                        <a:rPr dirty="0" sz="8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54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-</a:t>
                      </a:r>
                      <a:r>
                        <a:rPr dirty="0" sz="850" spc="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"/>
                          <a:cs typeface="Malgun Gothic"/>
                        </a:rPr>
                        <a:t>신</a:t>
                      </a:r>
                      <a:r>
                        <a:rPr dirty="0" sz="850" spc="-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"/>
                          <a:cs typeface="Malgun Gothic"/>
                        </a:rPr>
                        <a:t>와</a:t>
                      </a:r>
                      <a:r>
                        <a:rPr dirty="0" sz="850" spc="4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먼</a:t>
                      </a:r>
                      <a:r>
                        <a:rPr dirty="0" sz="850" spc="-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아내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54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9075" marR="175260" indent="-53340">
                        <a:lnSpc>
                          <a:spcPts val="1280"/>
                        </a:lnSpc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 marR="108585" indent="-44450">
                        <a:lnSpc>
                          <a:spcPts val="1280"/>
                        </a:lnSpc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/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2565" marR="217804" indent="53340">
                        <a:lnSpc>
                          <a:spcPts val="1280"/>
                        </a:lnSpc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0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2"/>
          <p:cNvGraphicFramePr>
            <a:graphicFrameLocks noGrp="1"/>
          </p:cNvGraphicFramePr>
          <p:nvPr/>
        </p:nvGraphicFramePr>
        <p:xfrm>
          <a:off x="755015" y="539750"/>
          <a:ext cx="6046470" cy="9344660"/>
        </p:xfrm>
        <a:graphic>
          <a:graphicData uri="http://schemas.openxmlformats.org/drawingml/2006/table">
            <a:tbl>
              <a:tblPr firstRow="1" bandRow="1">
                <a:tableStyle styleId="{2D5ABB26-0587-4C30-8999-92F81FD0307C}" styleName="No Style, No Grid">
                  <a:wholeTbl>
                    <a:tcTxStyle>
                      <a:fontRef idx="minor">
                        <a:scrgbClr r="0" g="0" b="0"/>
                      </a:fontRef>
                      <a:schemeClr val="tx1"/>
                    </a:tcTxStyle>
                    <a:tcStyle>
                      <a:tcBdr>
                        <a:left>
                          <a:ln>
                            <a:noFill/>
                          </a:ln>
                        </a:left>
                        <a:right>
                          <a:ln>
                            <a:noFill/>
                          </a:ln>
                        </a:right>
                        <a:top>
                          <a:ln>
                            <a:noFill/>
                          </a:ln>
                        </a:top>
                        <a:bottom>
                          <a:ln>
                            <a:noFill/>
                          </a:ln>
                        </a:bottom>
                        <a:insideH>
                          <a:ln>
                            <a:noFill/>
                          </a:ln>
                        </a:insideH>
                        <a:insideV>
                          <a:ln>
                            <a:noFill/>
                          </a:ln>
                        </a:insideV>
                      </a:tcBdr>
                      <a:fill>
                        <a:noFill/>
                      </a:fill>
                    </a:tcStyle>
                  </a:wholeTbl>
                </a:tableStyle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57785" rIns="0" bIns="0" anchor="t" anchorCtr="0"/>
                    <a:lstStyle/>
                    <a:p>
                      <a:pPr marL="32956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778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" name="object 2" descr=""/>
          <p:cNvSpPr txBox="1"/>
          <p:nvPr/>
        </p:nvSpPr>
        <p:spPr>
          <a:xfrm>
            <a:off x="953516" y="723391"/>
            <a:ext cx="23495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45">
                <a:latin typeface="Batang"/>
                <a:cs typeface="Batang"/>
              </a:rPr>
              <a:t>2.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227579" y="584708"/>
            <a:ext cx="1753870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0">
                <a:latin typeface="Batang"/>
                <a:cs typeface="Batang"/>
              </a:rPr>
              <a:t>선행요건관리기준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888484" y="775985"/>
            <a:ext cx="85598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380">
                <a:latin typeface="Malgun Gothic Semilight"/>
                <a:cs typeface="Malgun Gothic Semilight"/>
              </a:rPr>
              <a:t>제</a:t>
            </a:r>
            <a:r>
              <a:rPr dirty="0" sz="1300" spc="-90">
                <a:latin typeface="Malgun Gothic Semilight"/>
                <a:cs typeface="Malgun Gothic Semilight"/>
              </a:rPr>
              <a:t> </a:t>
            </a:r>
            <a:r>
              <a:rPr dirty="0" sz="1300" spc="-180">
                <a:latin typeface="Malgun Gothic Semilight"/>
                <a:cs typeface="Malgun Gothic Semilight"/>
              </a:rPr>
              <a:t>(</a:t>
            </a:r>
            <a:r>
              <a:rPr dirty="0" sz="1300" spc="-240">
                <a:latin typeface="Malgun Gothic Semilight"/>
                <a:cs typeface="Malgun Gothic Semilight"/>
              </a:rPr>
              <a:t> </a:t>
            </a:r>
            <a:r>
              <a:rPr dirty="0" sz="1300" spc="-365">
                <a:latin typeface="Malgun Gothic Semilight"/>
                <a:cs typeface="Malgun Gothic Semilight"/>
              </a:rPr>
              <a:t>개</a:t>
            </a:r>
            <a:r>
              <a:rPr dirty="0" sz="1300" spc="-105">
                <a:latin typeface="Malgun Gothic Semilight"/>
                <a:cs typeface="Malgun Gothic Semilight"/>
              </a:rPr>
              <a:t> </a:t>
            </a:r>
            <a:r>
              <a:rPr dirty="0" sz="1300" spc="-190">
                <a:latin typeface="Malgun Gothic Semilight"/>
                <a:cs typeface="Malgun Gothic Semilight"/>
              </a:rPr>
              <a:t>)</a:t>
            </a:r>
            <a:r>
              <a:rPr dirty="0" sz="1300" spc="-235">
                <a:latin typeface="Malgun Gothic Semilight"/>
                <a:cs typeface="Malgun Gothic Semilight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정</a:t>
            </a:r>
            <a:r>
              <a:rPr dirty="0" sz="1300" spc="-85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일</a:t>
            </a:r>
            <a:r>
              <a:rPr dirty="0" sz="1300" spc="-114">
                <a:latin typeface="Malgun Gothic Semilight"/>
                <a:cs typeface="Malgun Gothic Semilight"/>
              </a:rPr>
              <a:t> </a:t>
            </a:r>
            <a:r>
              <a:rPr dirty="0" sz="1300" spc="-150">
                <a:latin typeface="Malgun Gothic Semilight"/>
                <a:cs typeface="Malgun Gothic Semilight"/>
              </a:rPr>
              <a:t>자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962903" y="775985"/>
            <a:ext cx="71120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25">
                <a:latin typeface="Malgun Gothic Semilight"/>
                <a:cs typeface="Malgun Gothic Semilight"/>
              </a:rPr>
              <a:t>2020.</a:t>
            </a:r>
            <a:r>
              <a:rPr dirty="0" sz="1300" spc="-165">
                <a:latin typeface="Malgun Gothic Semilight"/>
                <a:cs typeface="Malgun Gothic Semilight"/>
              </a:rPr>
              <a:t> </a:t>
            </a:r>
            <a:r>
              <a:rPr dirty="0" sz="1300" spc="-140">
                <a:latin typeface="Malgun Gothic Semilight"/>
                <a:cs typeface="Malgun Gothic Semilight"/>
              </a:rPr>
              <a:t>06.</a:t>
            </a:r>
            <a:r>
              <a:rPr dirty="0" sz="1300" spc="-175">
                <a:latin typeface="Malgun Gothic Semilight"/>
                <a:cs typeface="Malgun Gothic Semilight"/>
              </a:rPr>
              <a:t> </a:t>
            </a:r>
            <a:r>
              <a:rPr dirty="0" sz="1300" spc="-40">
                <a:latin typeface="Malgun Gothic Semilight"/>
                <a:cs typeface="Malgun Gothic Semilight"/>
              </a:rPr>
              <a:t>00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520188" y="927607"/>
            <a:ext cx="11684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0">
                <a:latin typeface="Batang"/>
                <a:cs typeface="Batang"/>
              </a:rPr>
              <a:t>일반위생관리</a:t>
            </a:r>
            <a:endParaRPr sz="1500">
              <a:latin typeface="Batang"/>
              <a:cs typeface="Batang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07212" y="1425495"/>
            <a:ext cx="2554605" cy="48260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248285" indent="-235585">
              <a:lnSpc>
                <a:spcPct val="100000"/>
              </a:lnSpc>
              <a:spcBef>
                <a:spcPts val="340"/>
              </a:spcBef>
              <a:buSzPct val="92307"/>
              <a:buFont typeface="Batang"/>
              <a:buChar char="○"/>
              <a:tabLst>
                <a:tab pos="248285" algn="l"/>
              </a:tabLst>
            </a:pPr>
            <a:r>
              <a:rPr dirty="0" sz="1300" spc="-355">
                <a:latin typeface="Malgun Gothic"/>
                <a:cs typeface="Malgun Gothic"/>
              </a:rPr>
              <a:t>빵</a:t>
            </a:r>
            <a:r>
              <a:rPr dirty="0" sz="1300" spc="-160">
                <a:latin typeface="Malgun Gothic"/>
                <a:cs typeface="Malgun Gothic"/>
              </a:rPr>
              <a:t> </a:t>
            </a:r>
            <a:r>
              <a:rPr dirty="0" sz="1300" spc="-300">
                <a:latin typeface="Malgun Gothic Semilight"/>
                <a:cs typeface="Malgun Gothic Semilight"/>
              </a:rPr>
              <a:t>류</a:t>
            </a:r>
            <a:r>
              <a:rPr dirty="0" sz="1300" spc="484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세</a:t>
            </a:r>
            <a:r>
              <a:rPr dirty="0" sz="1300" spc="-60">
                <a:latin typeface="Malgun Gothic Semilight"/>
                <a:cs typeface="Malgun Gothic Semilight"/>
              </a:rPr>
              <a:t> </a:t>
            </a:r>
            <a:r>
              <a:rPr dirty="0" sz="1300" spc="-405">
                <a:latin typeface="Malgun Gothic Semilight"/>
                <a:cs typeface="Malgun Gothic Semilight"/>
              </a:rPr>
              <a:t>척</a:t>
            </a:r>
            <a:r>
              <a:rPr dirty="0" sz="1300" spc="-10">
                <a:latin typeface="Malgun Gothic Semilight"/>
                <a:cs typeface="Malgun Gothic Semilight"/>
              </a:rPr>
              <a:t> </a:t>
            </a:r>
            <a:r>
              <a:rPr dirty="0" sz="1300" spc="-200">
                <a:latin typeface="Malgun Gothic Semilight"/>
                <a:cs typeface="Malgun Gothic Semilight"/>
              </a:rPr>
              <a:t>·</a:t>
            </a:r>
            <a:r>
              <a:rPr dirty="0" sz="1300" spc="45">
                <a:latin typeface="Malgun Gothic Semilight"/>
                <a:cs typeface="Malgun Gothic Semilight"/>
              </a:rPr>
              <a:t> </a:t>
            </a:r>
            <a:r>
              <a:rPr dirty="0" sz="1300" spc="-325">
                <a:latin typeface="Malgun Gothic Semilight"/>
                <a:cs typeface="Malgun Gothic Semilight"/>
              </a:rPr>
              <a:t>소</a:t>
            </a:r>
            <a:r>
              <a:rPr dirty="0" sz="1300" spc="-95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독</a:t>
            </a:r>
            <a:r>
              <a:rPr dirty="0" sz="1300" spc="490">
                <a:latin typeface="Malgun Gothic Semilight"/>
                <a:cs typeface="Malgun Gothic Semilight"/>
              </a:rPr>
              <a:t> </a:t>
            </a:r>
            <a:r>
              <a:rPr dirty="0" sz="1300" spc="-390">
                <a:latin typeface="Malgun Gothic Semilight"/>
                <a:cs typeface="Malgun Gothic Semilight"/>
              </a:rPr>
              <a:t>기</a:t>
            </a:r>
            <a:r>
              <a:rPr dirty="0" sz="1300" spc="-25">
                <a:latin typeface="Malgun Gothic Semilight"/>
                <a:cs typeface="Malgun Gothic Semilight"/>
              </a:rPr>
              <a:t> </a:t>
            </a:r>
            <a:r>
              <a:rPr dirty="0" sz="1300" spc="-365">
                <a:latin typeface="Malgun Gothic Semilight"/>
                <a:cs typeface="Malgun Gothic Semilight"/>
              </a:rPr>
              <a:t>준</a:t>
            </a:r>
            <a:endParaRPr sz="1300">
              <a:latin typeface="Malgun Gothic Semilight"/>
              <a:cs typeface="Malgun Gothic Semilight"/>
            </a:endParaRPr>
          </a:p>
          <a:p>
            <a:pPr marL="165100">
              <a:lnSpc>
                <a:spcPct val="100000"/>
              </a:lnSpc>
              <a:spcBef>
                <a:spcPts val="240"/>
              </a:spcBef>
            </a:pPr>
            <a:r>
              <a:rPr dirty="0" sz="1300">
                <a:latin typeface="Malgun Gothic Semilight"/>
                <a:cs typeface="Malgun Gothic Semilight"/>
              </a:rPr>
              <a:t>-</a:t>
            </a:r>
            <a:r>
              <a:rPr dirty="0" sz="1300" spc="80">
                <a:latin typeface="Malgun Gothic Semilight"/>
                <a:cs typeface="Malgun Gothic Semilight"/>
              </a:rPr>
              <a:t> </a:t>
            </a:r>
            <a:r>
              <a:rPr dirty="0" sz="1300" spc="-365">
                <a:latin typeface="Malgun Gothic Semilight"/>
                <a:cs typeface="Malgun Gothic Semilight"/>
              </a:rPr>
              <a:t>시</a:t>
            </a:r>
            <a:r>
              <a:rPr dirty="0" sz="1300" spc="-105">
                <a:latin typeface="Malgun Gothic Semilight"/>
                <a:cs typeface="Malgun Gothic Semilight"/>
              </a:rPr>
              <a:t> </a:t>
            </a:r>
            <a:r>
              <a:rPr dirty="0" sz="1250" spc="-325">
                <a:latin typeface="Malgun Gothic"/>
                <a:cs typeface="Malgun Gothic"/>
              </a:rPr>
              <a:t>설</a:t>
            </a:r>
            <a:r>
              <a:rPr dirty="0" sz="1250" spc="-170">
                <a:latin typeface="Malgun Gothic"/>
                <a:cs typeface="Malgun Gothic"/>
              </a:rPr>
              <a:t> </a:t>
            </a:r>
            <a:r>
              <a:rPr dirty="0" sz="1300">
                <a:latin typeface="Malgun Gothic Semilight"/>
                <a:cs typeface="Malgun Gothic Semilight"/>
              </a:rPr>
              <a:t>,</a:t>
            </a:r>
            <a:r>
              <a:rPr dirty="0" sz="1300" spc="270">
                <a:latin typeface="Malgun Gothic Semilight"/>
                <a:cs typeface="Malgun Gothic Semilight"/>
              </a:rPr>
              <a:t> </a:t>
            </a:r>
            <a:r>
              <a:rPr dirty="0" sz="1250" spc="-325">
                <a:latin typeface="Malgun Gothic"/>
                <a:cs typeface="Malgun Gothic"/>
              </a:rPr>
              <a:t>설</a:t>
            </a:r>
            <a:r>
              <a:rPr dirty="0" sz="1250" spc="-170">
                <a:latin typeface="Malgun Gothic"/>
                <a:cs typeface="Malgun Gothic"/>
              </a:rPr>
              <a:t> </a:t>
            </a:r>
            <a:r>
              <a:rPr dirty="0" sz="1300" spc="-445">
                <a:latin typeface="Malgun Gothic Semilight"/>
                <a:cs typeface="Malgun Gothic Semilight"/>
              </a:rPr>
              <a:t>비</a:t>
            </a:r>
            <a:r>
              <a:rPr dirty="0" sz="1300" spc="-35">
                <a:latin typeface="Malgun Gothic Semilight"/>
                <a:cs typeface="Malgun Gothic Semilight"/>
              </a:rPr>
              <a:t> </a:t>
            </a:r>
            <a:r>
              <a:rPr dirty="0" sz="1300">
                <a:latin typeface="Malgun Gothic Semilight"/>
                <a:cs typeface="Malgun Gothic Semilight"/>
              </a:rPr>
              <a:t>,</a:t>
            </a:r>
            <a:r>
              <a:rPr dirty="0" sz="1300" spc="325">
                <a:latin typeface="Malgun Gothic Semilight"/>
                <a:cs typeface="Malgun Gothic Semilight"/>
              </a:rPr>
              <a:t> </a:t>
            </a:r>
            <a:r>
              <a:rPr dirty="0" sz="1300" spc="-80">
                <a:latin typeface="Malgun Gothic Semilight"/>
                <a:cs typeface="Malgun Gothic Semilight"/>
              </a:rPr>
              <a:t>도구</a:t>
            </a:r>
            <a:r>
              <a:rPr dirty="0" sz="1300" spc="360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세</a:t>
            </a:r>
            <a:r>
              <a:rPr dirty="0" sz="1300" spc="-120">
                <a:latin typeface="Malgun Gothic Semilight"/>
                <a:cs typeface="Malgun Gothic Semilight"/>
              </a:rPr>
              <a:t> </a:t>
            </a:r>
            <a:r>
              <a:rPr dirty="0" sz="1300" spc="-405">
                <a:latin typeface="Malgun Gothic Semilight"/>
                <a:cs typeface="Malgun Gothic Semilight"/>
              </a:rPr>
              <a:t>척</a:t>
            </a:r>
            <a:r>
              <a:rPr dirty="0" sz="1300" spc="-75">
                <a:latin typeface="Malgun Gothic Semilight"/>
                <a:cs typeface="Malgun Gothic Semilight"/>
              </a:rPr>
              <a:t> </a:t>
            </a:r>
            <a:r>
              <a:rPr dirty="0" sz="1300" spc="-260">
                <a:latin typeface="Malgun Gothic Semilight"/>
                <a:cs typeface="Malgun Gothic Semilight"/>
              </a:rPr>
              <a:t>/소</a:t>
            </a:r>
            <a:r>
              <a:rPr dirty="0" sz="1300" spc="-155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독</a:t>
            </a:r>
            <a:r>
              <a:rPr dirty="0" sz="1300" spc="345">
                <a:latin typeface="Malgun Gothic Semilight"/>
                <a:cs typeface="Malgun Gothic Semilight"/>
              </a:rPr>
              <a:t> </a:t>
            </a:r>
            <a:r>
              <a:rPr dirty="0" sz="1300" spc="-390">
                <a:latin typeface="Malgun Gothic Semilight"/>
                <a:cs typeface="Malgun Gothic Semilight"/>
              </a:rPr>
              <a:t>기</a:t>
            </a:r>
            <a:r>
              <a:rPr dirty="0" sz="1300" spc="-90">
                <a:latin typeface="Malgun Gothic Semilight"/>
                <a:cs typeface="Malgun Gothic Semilight"/>
              </a:rPr>
              <a:t> </a:t>
            </a:r>
            <a:r>
              <a:rPr dirty="0" sz="1300" spc="-365">
                <a:latin typeface="Malgun Gothic Semilight"/>
                <a:cs typeface="Malgun Gothic Semilight"/>
              </a:rPr>
              <a:t>준</a:t>
            </a:r>
            <a:endParaRPr sz="1300">
              <a:latin typeface="Malgun Gothic Semilight"/>
              <a:cs typeface="Malgun Gothic Semilight"/>
            </a:endParaRPr>
          </a:p>
        </p:txBody>
      </p:sp>
      <p:graphicFrame>
        <p:nvGraphicFramePr>
          <p:cNvPr id="8" name="object 8" descr=""/>
          <p:cNvGraphicFramePr>
            <a:graphicFrameLocks noGrp="1"/>
          </p:cNvGraphicFramePr>
          <p:nvPr/>
        </p:nvGraphicFramePr>
        <p:xfrm>
          <a:off x="844600" y="1973707"/>
          <a:ext cx="5945505" cy="6689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8025"/>
                <a:gridCol w="633094"/>
                <a:gridCol w="2540000"/>
                <a:gridCol w="850900"/>
                <a:gridCol w="529589"/>
                <a:gridCol w="599439"/>
              </a:tblGrid>
              <a:tr h="267335">
                <a:tc>
                  <a:txBody>
                    <a:bodyPr/>
                    <a:lstStyle/>
                    <a:p>
                      <a:pPr algn="ctr" marR="952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850" spc="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476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68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위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476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9502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25">
                          <a:latin typeface="Malgun Gothic Semilight"/>
                          <a:cs typeface="Malgun Gothic Semilight"/>
                        </a:rPr>
                        <a:t>법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476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구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476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397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476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850" spc="-210">
                          <a:latin typeface="Malgun Gothic"/>
                          <a:cs typeface="Malgun Gothic"/>
                        </a:rPr>
                        <a:t>담</a:t>
                      </a:r>
                      <a:r>
                        <a:rPr dirty="0" sz="8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20">
                          <a:latin typeface="Malgun Gothic"/>
                          <a:cs typeface="Malgun Gothic"/>
                        </a:rPr>
                        <a:t>당</a:t>
                      </a:r>
                      <a:r>
                        <a:rPr dirty="0" sz="850" spc="-10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476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11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78435" marR="191135" indent="46990">
                        <a:lnSpc>
                          <a:spcPct val="125299"/>
                        </a:lnSpc>
                        <a:spcBef>
                          <a:spcPts val="5"/>
                        </a:spcBef>
                      </a:pP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냉</a:t>
                      </a:r>
                      <a:r>
                        <a:rPr dirty="0" sz="850" spc="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냉</a:t>
                      </a:r>
                      <a:r>
                        <a:rPr dirty="0" sz="850" spc="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동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온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고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33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10820" marR="206375" indent="-15240">
                        <a:lnSpc>
                          <a:spcPct val="125899"/>
                        </a:lnSpc>
                      </a:pP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31445" marR="99695" indent="-43180">
                        <a:lnSpc>
                          <a:spcPct val="125299"/>
                        </a:lnSpc>
                        <a:spcBef>
                          <a:spcPts val="5"/>
                        </a:spcBef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동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력</a:t>
                      </a:r>
                      <a:r>
                        <a:rPr dirty="0" sz="850" spc="-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60">
                          <a:latin typeface="Malgun Gothic"/>
                          <a:cs typeface="Malgun Gothic"/>
                        </a:rPr>
                        <a:t>잡</a:t>
                      </a:r>
                      <a:r>
                        <a:rPr dirty="0" sz="8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"/>
                          <a:cs typeface="Malgun Gothic"/>
                        </a:rPr>
                        <a:t>선</a:t>
                      </a:r>
                      <a:r>
                        <a:rPr dirty="0" sz="850" spc="-7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반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등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7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 indent="-107950">
                        <a:lnSpc>
                          <a:spcPts val="1015"/>
                        </a:lnSpc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차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"/>
                          <a:cs typeface="Malgun Gothic"/>
                        </a:rPr>
                        <a:t>두</a:t>
                      </a:r>
                      <a:r>
                        <a:rPr dirty="0" sz="850" spc="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50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50">
                          <a:latin typeface="Malgun Gothic"/>
                          <a:cs typeface="Malgun Gothic"/>
                        </a:rPr>
                        <a:t>선</a:t>
                      </a:r>
                      <a:r>
                        <a:rPr dirty="0" sz="850" spc="-7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반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850" spc="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850" spc="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"/>
                          <a:cs typeface="Malgun Gothic"/>
                        </a:rPr>
                        <a:t>헹</a:t>
                      </a:r>
                      <a:r>
                        <a:rPr dirty="0" sz="850" spc="-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"/>
                          <a:cs typeface="Malgun Gothic"/>
                        </a:rPr>
                        <a:t>굼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흐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르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에</a:t>
                      </a:r>
                      <a:r>
                        <a:rPr dirty="0" sz="8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66675" marR="78740" indent="115570">
                        <a:lnSpc>
                          <a:spcPct val="124700"/>
                        </a:lnSpc>
                        <a:spcBef>
                          <a:spcPts val="10"/>
                        </a:spcBef>
                        <a:buChar char="-"/>
                        <a:tabLst>
                          <a:tab pos="182245" algn="l"/>
                        </a:tabLst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묻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혀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냉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"/>
                          <a:cs typeface="Malgun Gothic"/>
                        </a:rPr>
                        <a:t>벽</a:t>
                      </a:r>
                      <a:r>
                        <a:rPr dirty="0" sz="850" spc="-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0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850" spc="-5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은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682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"/>
                          <a:cs typeface="Malgun Gothic"/>
                        </a:rPr>
                        <a:t>젖</a:t>
                      </a:r>
                      <a:r>
                        <a:rPr dirty="0" sz="8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4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아</a:t>
                      </a:r>
                      <a:r>
                        <a:rPr dirty="0" sz="850" spc="-25">
                          <a:latin typeface="Malgun Gothic"/>
                          <a:cs typeface="Malgun Gothic"/>
                        </a:rPr>
                        <a:t>냄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  <a:p>
                      <a:pPr marL="174625" indent="-107950">
                        <a:lnSpc>
                          <a:spcPts val="975"/>
                        </a:lnSpc>
                        <a:spcBef>
                          <a:spcPts val="265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04">
                          <a:latin typeface="Malgun Gothic"/>
                          <a:cs typeface="Malgun Gothic"/>
                        </a:rPr>
                        <a:t>마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"/>
                          <a:cs typeface="Malgun Gothic"/>
                        </a:rPr>
                        <a:t>른</a:t>
                      </a:r>
                      <a:r>
                        <a:rPr dirty="0" sz="850" spc="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아</a:t>
                      </a:r>
                      <a:r>
                        <a:rPr dirty="0" sz="8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건</a:t>
                      </a:r>
                      <a:r>
                        <a:rPr dirty="0" sz="8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35">
                          <a:latin typeface="Malgun Gothic"/>
                          <a:cs typeface="Malgun Gothic"/>
                        </a:rPr>
                        <a:t>킴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50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952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38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/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1143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2일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42875" marR="158115" indent="53340">
                        <a:lnSpc>
                          <a:spcPct val="125899"/>
                        </a:lnSpc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49325"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규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모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93675" marR="207010" indent="53340">
                        <a:lnSpc>
                          <a:spcPts val="1280"/>
                        </a:lnSpc>
                        <a:spcBef>
                          <a:spcPts val="80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0">
                          <a:latin typeface="Malgun Gothic Semilight"/>
                          <a:cs typeface="Malgun Gothic Semilight"/>
                        </a:rPr>
                        <a:t>류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23825" marR="134620" indent="30480">
                        <a:lnSpc>
                          <a:spcPts val="1270"/>
                        </a:lnSpc>
                        <a:spcBef>
                          <a:spcPts val="15"/>
                        </a:spcBef>
                      </a:pP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5">
                          <a:latin typeface="Malgun Gothic"/>
                          <a:cs typeface="Malgun Gothic"/>
                        </a:rPr>
                        <a:t>칼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마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국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자,</a:t>
                      </a:r>
                      <a:r>
                        <a:rPr dirty="0" sz="8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가위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9705">
                        <a:lnSpc>
                          <a:spcPts val="975"/>
                        </a:lnSpc>
                        <a:spcBef>
                          <a:spcPts val="180"/>
                        </a:spcBef>
                      </a:pPr>
                      <a:r>
                        <a:rPr dirty="0" sz="850" spc="-145">
                          <a:latin typeface="Malgun Gothic"/>
                          <a:cs typeface="Malgun Gothic"/>
                        </a:rPr>
                        <a:t>끌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850" spc="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등)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10820" marR="223520">
                        <a:lnSpc>
                          <a:spcPct val="125899"/>
                        </a:lnSpc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5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35">
                          <a:latin typeface="Malgun Gothic"/>
                          <a:cs typeface="Malgun Gothic"/>
                        </a:rPr>
                        <a:t>찌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"/>
                          <a:cs typeface="Malgun Gothic"/>
                        </a:rPr>
                        <a:t>꺼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거</a:t>
                      </a:r>
                      <a:r>
                        <a:rPr dirty="0" sz="8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7165" marR="73025" indent="-110489">
                        <a:lnSpc>
                          <a:spcPts val="1280"/>
                        </a:lnSpc>
                        <a:spcBef>
                          <a:spcPts val="80"/>
                        </a:spcBef>
                        <a:buChar char="-"/>
                        <a:tabLst>
                          <a:tab pos="180975" algn="l"/>
                        </a:tabLst>
                      </a:pP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850" spc="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85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무</a:t>
                      </a:r>
                      <a:r>
                        <a:rPr dirty="0" sz="850" spc="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각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함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4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"/>
                          <a:cs typeface="Malgun Gothic"/>
                        </a:rPr>
                        <a:t>살</a:t>
                      </a:r>
                      <a:r>
                        <a:rPr dirty="0" sz="850" spc="-15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"/>
                          <a:cs typeface="Malgun Gothic"/>
                        </a:rPr>
                        <a:t>균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54000" marR="259079" indent="53340">
                        <a:lnSpc>
                          <a:spcPct val="124700"/>
                        </a:lnSpc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7366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58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61290" marR="95250" indent="-79375">
                        <a:lnSpc>
                          <a:spcPct val="125899"/>
                        </a:lnSpc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마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다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42875" marR="158115" indent="53340">
                        <a:lnSpc>
                          <a:spcPct val="125899"/>
                        </a:lnSpc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258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26670">
                        <a:lnSpc>
                          <a:spcPct val="100000"/>
                        </a:lnSpc>
                      </a:pP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작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40">
                          <a:latin typeface="Malgun Gothic Semilight"/>
                          <a:cs typeface="Malgun Gothic Semilight"/>
                        </a:rPr>
                        <a:t>대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10820" marR="223520">
                        <a:lnSpc>
                          <a:spcPct val="124700"/>
                        </a:lnSpc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5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409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35">
                          <a:latin typeface="Malgun Gothic"/>
                          <a:cs typeface="Malgun Gothic"/>
                        </a:rPr>
                        <a:t>찌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"/>
                          <a:cs typeface="Malgun Gothic"/>
                        </a:rPr>
                        <a:t>꺼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거</a:t>
                      </a:r>
                      <a:r>
                        <a:rPr dirty="0" sz="8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50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흐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르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흐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르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"/>
                          <a:cs typeface="Malgun Gothic"/>
                        </a:rPr>
                        <a:t>헹</a:t>
                      </a:r>
                      <a:r>
                        <a:rPr dirty="0" sz="850" spc="-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"/>
                          <a:cs typeface="Malgun Gothic"/>
                        </a:rPr>
                        <a:t>군</a:t>
                      </a:r>
                      <a:r>
                        <a:rPr dirty="0" sz="850" spc="9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독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206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5080">
                        <a:lnSpc>
                          <a:spcPct val="100000"/>
                        </a:lnSpc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25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84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1430">
                        <a:lnSpc>
                          <a:spcPct val="100000"/>
                        </a:lnSpc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/일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42875" marR="158115" indent="53340">
                        <a:lnSpc>
                          <a:spcPct val="124700"/>
                        </a:lnSpc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203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배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합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10820" marR="223520">
                        <a:lnSpc>
                          <a:spcPct val="125899"/>
                        </a:lnSpc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5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54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430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35">
                          <a:latin typeface="Malgun Gothic"/>
                          <a:cs typeface="Malgun Gothic"/>
                        </a:rPr>
                        <a:t>찌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"/>
                          <a:cs typeface="Malgun Gothic"/>
                        </a:rPr>
                        <a:t>꺼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거</a:t>
                      </a:r>
                      <a:r>
                        <a:rPr dirty="0" sz="8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50"/>
                        </a:spcBef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흐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르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흐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르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"/>
                          <a:cs typeface="Malgun Gothic"/>
                        </a:rPr>
                        <a:t>헹</a:t>
                      </a:r>
                      <a:r>
                        <a:rPr dirty="0" sz="850" spc="-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"/>
                          <a:cs typeface="Malgun Gothic"/>
                        </a:rPr>
                        <a:t>군</a:t>
                      </a:r>
                      <a:r>
                        <a:rPr dirty="0" sz="850" spc="9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독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46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5080">
                        <a:lnSpc>
                          <a:spcPct val="100000"/>
                        </a:lnSpc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25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90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14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/일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42875" marR="158115" indent="53340">
                        <a:lnSpc>
                          <a:spcPct val="125899"/>
                        </a:lnSpc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54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867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93675">
                        <a:lnSpc>
                          <a:spcPct val="100000"/>
                        </a:lnSpc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충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진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6002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8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65">
                          <a:latin typeface="Malgun Gothic Semilight"/>
                          <a:cs typeface="Malgun Gothic Semilight"/>
                        </a:rPr>
                        <a:t>형</a:t>
                      </a:r>
                      <a:r>
                        <a:rPr dirty="0" sz="8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10820" marR="223520">
                        <a:lnSpc>
                          <a:spcPct val="125899"/>
                        </a:lnSpc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5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52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15"/>
                        </a:spcBef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작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끝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10">
                          <a:latin typeface="Malgun Gothic"/>
                          <a:cs typeface="Malgun Gothic"/>
                        </a:rPr>
                        <a:t>면</a:t>
                      </a:r>
                      <a:r>
                        <a:rPr dirty="0" sz="850" spc="3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2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850" spc="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다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60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흐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르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"/>
                          <a:cs typeface="Malgun Gothic"/>
                        </a:rPr>
                        <a:t>헹</a:t>
                      </a:r>
                      <a:r>
                        <a:rPr dirty="0" sz="850" spc="-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"/>
                          <a:cs typeface="Malgun Gothic"/>
                        </a:rPr>
                        <a:t>굼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54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195">
                          <a:latin typeface="Malgun Gothic"/>
                          <a:cs typeface="Malgun Gothic"/>
                        </a:rPr>
                        <a:t>흐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르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ts val="960"/>
                        </a:lnSpc>
                        <a:spcBef>
                          <a:spcPts val="265"/>
                        </a:spcBef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무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9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54000" marR="259079" indent="53340">
                        <a:lnSpc>
                          <a:spcPct val="125899"/>
                        </a:lnSpc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7366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1430">
                        <a:lnSpc>
                          <a:spcPct val="100000"/>
                        </a:lnSpc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/일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42875" marR="158115" indent="53340">
                        <a:lnSpc>
                          <a:spcPct val="125899"/>
                        </a:lnSpc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52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8615">
                <a:tc>
                  <a:txBody>
                    <a:bodyPr/>
                    <a:lstStyle/>
                    <a:p>
                      <a:pPr algn="ctr" marR="1524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컨</a:t>
                      </a:r>
                      <a:r>
                        <a:rPr dirty="0" sz="850" spc="-6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75">
                          <a:latin typeface="Malgun Gothic"/>
                          <a:cs typeface="Malgun Gothic"/>
                        </a:rPr>
                        <a:t>베</a:t>
                      </a:r>
                      <a:r>
                        <a:rPr dirty="0" sz="850" spc="-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어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92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 marR="223520">
                        <a:lnSpc>
                          <a:spcPts val="1280"/>
                        </a:lnSpc>
                        <a:spcBef>
                          <a:spcPts val="40"/>
                        </a:spcBef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5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15"/>
                        </a:spcBef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호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스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력</a:t>
                      </a:r>
                      <a:r>
                        <a:rPr dirty="0" sz="850" spc="-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"/>
                          <a:cs typeface="Malgun Gothic"/>
                        </a:rPr>
                        <a:t>찌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"/>
                          <a:cs typeface="Malgun Gothic"/>
                        </a:rPr>
                        <a:t>꺼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60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깨</a:t>
                      </a:r>
                      <a:r>
                        <a:rPr dirty="0" sz="8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끗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셔</a:t>
                      </a:r>
                      <a:r>
                        <a:rPr dirty="0" sz="8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8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73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8605" marR="286385" indent="38100">
                        <a:lnSpc>
                          <a:spcPts val="1280"/>
                        </a:lnSpc>
                        <a:spcBef>
                          <a:spcPts val="40"/>
                        </a:spcBef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25">
                          <a:latin typeface="Malgun Gothic Semilight"/>
                          <a:cs typeface="Malgun Gothic Semilight"/>
                        </a:rPr>
                        <a:t>미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8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/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1143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3일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73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 marR="158115" indent="53340">
                        <a:lnSpc>
                          <a:spcPts val="1280"/>
                        </a:lnSpc>
                        <a:spcBef>
                          <a:spcPts val="40"/>
                        </a:spcBef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980">
                <a:tc>
                  <a:txBody>
                    <a:bodyPr/>
                    <a:lstStyle/>
                    <a:p>
                      <a:pPr algn="ctr" marR="20320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속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98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2065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98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-</a:t>
                      </a:r>
                      <a:r>
                        <a:rPr dirty="0" sz="850" spc="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깨</a:t>
                      </a:r>
                      <a:r>
                        <a:rPr dirty="0" sz="8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끗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건</a:t>
                      </a:r>
                      <a:r>
                        <a:rPr dirty="0" sz="8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셔</a:t>
                      </a:r>
                      <a:r>
                        <a:rPr dirty="0" sz="8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무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98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508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25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920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1290" marR="95250" indent="-79375">
                        <a:lnSpc>
                          <a:spcPts val="1270"/>
                        </a:lnSpc>
                        <a:spcBef>
                          <a:spcPts val="60"/>
                        </a:spcBef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마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다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 marR="158115" indent="53340">
                        <a:lnSpc>
                          <a:spcPts val="1270"/>
                        </a:lnSpc>
                        <a:spcBef>
                          <a:spcPts val="60"/>
                        </a:spcBef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8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0160">
                        <a:lnSpc>
                          <a:spcPct val="100000"/>
                        </a:lnSpc>
                      </a:pP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850" spc="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차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76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 marR="223520">
                        <a:lnSpc>
                          <a:spcPct val="125899"/>
                        </a:lnSpc>
                        <a:spcBef>
                          <a:spcPts val="710"/>
                        </a:spcBef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5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01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340"/>
                        </a:spcBef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묻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혀</a:t>
                      </a:r>
                      <a:r>
                        <a:rPr dirty="0" sz="8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르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50"/>
                        </a:spcBef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호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스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력</a:t>
                      </a:r>
                      <a:r>
                        <a:rPr dirty="0" sz="850" spc="-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"/>
                          <a:cs typeface="Malgun Gothic"/>
                        </a:rPr>
                        <a:t>찌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35">
                          <a:latin typeface="Malgun Gothic"/>
                          <a:cs typeface="Malgun Gothic"/>
                        </a:rPr>
                        <a:t>꺼</a:t>
                      </a:r>
                      <a:r>
                        <a:rPr dirty="0" sz="8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3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"/>
                          <a:cs typeface="Malgun Gothic"/>
                        </a:rPr>
                        <a:t>헹</a:t>
                      </a:r>
                      <a:r>
                        <a:rPr dirty="0" sz="850" spc="-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"/>
                          <a:cs typeface="Malgun Gothic"/>
                        </a:rPr>
                        <a:t>굼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무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31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0" marR="259079" indent="53340">
                        <a:lnSpc>
                          <a:spcPct val="124700"/>
                        </a:lnSpc>
                        <a:spcBef>
                          <a:spcPts val="85"/>
                        </a:spcBef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7366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7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1290" marR="95250" indent="-79375">
                        <a:lnSpc>
                          <a:spcPct val="125899"/>
                        </a:lnSpc>
                        <a:spcBef>
                          <a:spcPts val="710"/>
                        </a:spcBef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마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다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01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 marR="158115" indent="53340">
                        <a:lnSpc>
                          <a:spcPct val="125899"/>
                        </a:lnSpc>
                        <a:spcBef>
                          <a:spcPts val="710"/>
                        </a:spcBef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01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7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3970">
                        <a:lnSpc>
                          <a:spcPct val="100000"/>
                        </a:lnSpc>
                      </a:pP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구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82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 marR="223520">
                        <a:lnSpc>
                          <a:spcPct val="124700"/>
                        </a:lnSpc>
                        <a:spcBef>
                          <a:spcPts val="730"/>
                        </a:spcBef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5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27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330"/>
                        </a:spcBef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깨</a:t>
                      </a:r>
                      <a:r>
                        <a:rPr dirty="0" sz="8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끗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건</a:t>
                      </a:r>
                      <a:r>
                        <a:rPr dirty="0" sz="8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다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무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19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0" marR="259079" indent="53340">
                        <a:lnSpc>
                          <a:spcPct val="125899"/>
                        </a:lnSpc>
                        <a:spcBef>
                          <a:spcPts val="65"/>
                        </a:spcBef>
                      </a:pP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7366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1290" marR="95250" indent="-79375">
                        <a:lnSpc>
                          <a:spcPct val="124700"/>
                        </a:lnSpc>
                        <a:spcBef>
                          <a:spcPts val="730"/>
                        </a:spcBef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마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다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27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 marR="158115" indent="53340">
                        <a:lnSpc>
                          <a:spcPct val="124700"/>
                        </a:lnSpc>
                        <a:spcBef>
                          <a:spcPts val="730"/>
                        </a:spcBef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27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9885">
                <a:tc>
                  <a:txBody>
                    <a:bodyPr/>
                    <a:lstStyle/>
                    <a:p>
                      <a:pPr algn="ctr" marR="1651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커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"/>
                          <a:cs typeface="Malgun Gothic"/>
                        </a:rPr>
                        <a:t>튼</a:t>
                      </a:r>
                      <a:endParaRPr sz="850">
                        <a:latin typeface="Malgun Gothic"/>
                        <a:cs typeface="Malgun Gothic"/>
                      </a:endParaRPr>
                    </a:p>
                  </a:txBody>
                  <a:tcPr marL="0" marR="0" marB="0" marT="1111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 marR="206375" indent="-15240">
                        <a:lnSpc>
                          <a:spcPts val="1280"/>
                        </a:lnSpc>
                        <a:spcBef>
                          <a:spcPts val="65"/>
                        </a:spcBef>
                      </a:pP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40"/>
                        </a:spcBef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흡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력</a:t>
                      </a:r>
                      <a:r>
                        <a:rPr dirty="0" sz="850" spc="-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"/>
                          <a:cs typeface="Malgun Gothic"/>
                        </a:rPr>
                        <a:t>먼</a:t>
                      </a:r>
                      <a:r>
                        <a:rPr dirty="0" sz="850" spc="-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3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거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4625" indent="-107950">
                        <a:lnSpc>
                          <a:spcPct val="100000"/>
                        </a:lnSpc>
                        <a:spcBef>
                          <a:spcPts val="265"/>
                        </a:spcBef>
                        <a:buFont typeface="Malgun Gothic Semilight"/>
                        <a:buChar char="-"/>
                        <a:tabLst>
                          <a:tab pos="174625" algn="l"/>
                        </a:tabLst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깨</a:t>
                      </a:r>
                      <a:r>
                        <a:rPr dirty="0" sz="8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끗</a:t>
                      </a:r>
                      <a:r>
                        <a:rPr dirty="0" sz="850" spc="-13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건</a:t>
                      </a:r>
                      <a:r>
                        <a:rPr dirty="0" sz="8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"/>
                          <a:cs typeface="Malgun Gothic"/>
                        </a:rPr>
                        <a:t>셔</a:t>
                      </a:r>
                      <a:r>
                        <a:rPr dirty="0" sz="8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850" spc="-114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무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04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508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algn="ctr" marR="25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무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04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1290" marR="120650" indent="-53340">
                        <a:lnSpc>
                          <a:spcPts val="1280"/>
                        </a:lnSpc>
                        <a:spcBef>
                          <a:spcPts val="65"/>
                        </a:spcBef>
                      </a:pP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"/>
                          <a:cs typeface="Malgun Gothic"/>
                        </a:rPr>
                        <a:t>마</a:t>
                      </a:r>
                      <a:r>
                        <a:rPr dirty="0" sz="8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다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 marR="158115" indent="53340">
                        <a:lnSpc>
                          <a:spcPts val="1280"/>
                        </a:lnSpc>
                        <a:spcBef>
                          <a:spcPts val="65"/>
                        </a:spcBef>
                      </a:pPr>
                      <a:r>
                        <a:rPr dirty="0" sz="850" spc="-254">
                          <a:latin typeface="Malgun Gothic"/>
                          <a:cs typeface="Malgun Gothic"/>
                        </a:rPr>
                        <a:t>현</a:t>
                      </a:r>
                      <a:r>
                        <a:rPr dirty="0" sz="850" spc="-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850" spc="-1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원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160</ep:Words>
  <ep:PresentationFormat>On-screen Show (4:3)</ep:PresentationFormat>
  <ep:Paragraphs>25</ep:Paragraphs>
  <ep:Slides>3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ep:HeadingPairs>
  <ep:TitlesOfParts>
    <vt:vector size="4" baseType="lpstr">
      <vt:lpstr>Office Theme</vt:lpstr>
      <vt:lpstr>슬라이드 1</vt:lpstr>
      <vt:lpstr>슬라이드 2</vt:lpstr>
      <vt:lpstr>슬라이드 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2026-04-24T08:12:49.000</dcterms:created>
  <dc:creator>최규덕</dc:creator>
  <cp:lastModifiedBy>Com</cp:lastModifiedBy>
  <dcterms:modified xsi:type="dcterms:W3CDTF">2026-04-26T01:49:59.860</dcterms:modified>
  <cp:revision>14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