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70" r:id="rId2"/>
    <p:sldId id="271" r:id="rId3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1536" y="-84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presProps" Target="presProps.xml"  /><Relationship Id="rId5" Type="http://schemas.openxmlformats.org/officeDocument/2006/relationships/viewProps" Target="viewProps.xml"  /><Relationship Id="rId6" Type="http://schemas.openxmlformats.org/officeDocument/2006/relationships/theme" Target="theme/theme1.xml"  /><Relationship Id="rId7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8617" y="4149367"/>
            <a:ext cx="24792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573271" y="10143094"/>
            <a:ext cx="412114" cy="20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6470" cy="934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2.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6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r>
                        <a:rPr sz="1300" spc="-125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30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 spc="-10">
                          <a:latin typeface="바탕"/>
                          <a:cs typeface="바탕"/>
                        </a:rPr>
                        <a:t>일반위생관리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7785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5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4)</a:t>
                      </a:r>
                      <a:r>
                        <a:rPr sz="1300" spc="8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20">
                          <a:latin typeface="바탕"/>
                          <a:cs typeface="바탕"/>
                        </a:rPr>
                        <a:t>이물관리</a:t>
                      </a:r>
                      <a:endParaRPr sz="1300" spc="-20">
                        <a:latin typeface="바탕"/>
                        <a:cs typeface="바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120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96545" marR="88900" lvl="0" indent="-23241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</a:tabLst>
                        <a:defRPr/>
                      </a:pP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4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입여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부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상유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무</a:t>
                      </a:r>
                      <a:r>
                        <a:rPr sz="1250" spc="-22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5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육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안선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별</a:t>
                      </a:r>
                      <a:r>
                        <a:rPr sz="1300" spc="6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5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조도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5</a:t>
                      </a:r>
                      <a:r>
                        <a:rPr sz="1250" spc="-104">
                          <a:latin typeface="맑은 고딕"/>
                          <a:cs typeface="맑은 고딕"/>
                        </a:rPr>
                        <a:t>4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0</a:t>
                      </a:r>
                      <a:r>
                        <a:rPr sz="1250" spc="-104">
                          <a:latin typeface="맑은 고딕"/>
                          <a:cs typeface="맑은 고딕"/>
                        </a:rPr>
                        <a:t>Lu</a:t>
                      </a:r>
                      <a:r>
                        <a:rPr sz="1250" spc="-28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55">
                          <a:latin typeface="맑은 고딕"/>
                          <a:cs typeface="맑은 고딕"/>
                        </a:rPr>
                        <a:t>x</a:t>
                      </a:r>
                      <a:r>
                        <a:rPr sz="1250" spc="25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상으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유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조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15">
                          <a:latin typeface="맑은 고딕"/>
                          <a:cs typeface="맑은 고딕"/>
                        </a:rPr>
                        <a:t>명</a:t>
                      </a:r>
                      <a:r>
                        <a:rPr sz="1250" spc="-9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장치의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파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5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않도록</a:t>
                      </a:r>
                      <a:r>
                        <a:rPr sz="1300" spc="4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90">
                          <a:latin typeface="맑은 고딕"/>
                          <a:cs typeface="맑은 고딕"/>
                        </a:rPr>
                        <a:t>호</a:t>
                      </a:r>
                      <a:r>
                        <a:rPr sz="1250" spc="-2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장치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90">
                          <a:latin typeface="맑은 고딕"/>
                          <a:cs typeface="맑은 고딕"/>
                        </a:rPr>
                        <a:t>호</a:t>
                      </a:r>
                      <a:r>
                        <a:rPr sz="1250" spc="-2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50">
                          <a:latin typeface="맑은 고딕"/>
                          <a:cs typeface="맑은 고딕"/>
                        </a:rPr>
                        <a:t>커</a:t>
                      </a:r>
                      <a:r>
                        <a:rPr sz="1250" spc="-15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400">
                          <a:latin typeface="맑은 고딕"/>
                          <a:cs typeface="맑은 고딕"/>
                        </a:rPr>
                        <a:t>버</a:t>
                      </a:r>
                      <a:r>
                        <a:rPr sz="1250" spc="49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66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5275" marR="74930" lvl="0" indent="-23114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</a:tabLst>
                        <a:defRPr/>
                      </a:pP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도구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84">
                          <a:latin typeface="맑은 고딕 Semilight"/>
                          <a:cs typeface="맑은 고딕 Semilight"/>
                        </a:rPr>
                        <a:t>및</a:t>
                      </a:r>
                      <a:r>
                        <a:rPr sz="1300" spc="6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조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비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대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파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부를</a:t>
                      </a:r>
                      <a:r>
                        <a:rPr sz="1300" spc="46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매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전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·</a:t>
                      </a:r>
                      <a:r>
                        <a:rPr sz="1300" spc="-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검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파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었</a:t>
                      </a:r>
                      <a:r>
                        <a:rPr sz="1250" spc="-26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경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우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5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않도록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즉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보수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거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나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체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또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작업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매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비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붙</a:t>
                      </a:r>
                      <a:r>
                        <a:rPr sz="1250" spc="-229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5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4">
                          <a:latin typeface="맑은 고딕 Semilight"/>
                          <a:cs typeface="맑은 고딕 Semilight"/>
                        </a:rPr>
                        <a:t>있는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볼</a:t>
                      </a:r>
                      <a:r>
                        <a:rPr sz="1250" spc="-24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트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415">
                          <a:latin typeface="맑은 고딕"/>
                          <a:cs typeface="맑은 고딕"/>
                        </a:rPr>
                        <a:t>너</a:t>
                      </a:r>
                      <a:r>
                        <a:rPr sz="1250" spc="-8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트</a:t>
                      </a:r>
                      <a:r>
                        <a:rPr sz="1250" spc="47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수를</a:t>
                      </a:r>
                      <a:r>
                        <a:rPr sz="1300" spc="5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	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4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부를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확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66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0355" marR="52705" lvl="0" indent="-236220" algn="just">
                        <a:lnSpc>
                          <a:spcPct val="115399"/>
                        </a:lnSpc>
                        <a:buSzPct val="92000"/>
                        <a:buFont typeface="바탕"/>
                        <a:buChar char="○"/>
                        <a:tabLst>
                          <a:tab pos="300355" algn="l"/>
                          <a:tab pos="306070" algn="l"/>
                        </a:tabLst>
                        <a:defRPr/>
                      </a:pPr>
                      <a:r>
                        <a:rPr sz="13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구동부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( </a:t>
                      </a:r>
                      <a:r>
                        <a:rPr sz="1250" spc="-390">
                          <a:latin typeface="맑은 고딕"/>
                          <a:cs typeface="맑은 고딕"/>
                        </a:rPr>
                        <a:t>베</a:t>
                      </a:r>
                      <a:r>
                        <a:rPr sz="1250" spc="-10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90">
                          <a:latin typeface="맑은 고딕"/>
                          <a:cs typeface="맑은 고딕"/>
                        </a:rPr>
                        <a:t>링</a:t>
                      </a:r>
                      <a:r>
                        <a:rPr sz="1250" spc="-1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)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사용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윤</a:t>
                      </a:r>
                      <a:r>
                        <a:rPr sz="1250" spc="-2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225">
                          <a:latin typeface="맑은 고딕"/>
                          <a:cs typeface="맑은 고딕"/>
                        </a:rPr>
                        <a:t>활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유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은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6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될</a:t>
                      </a:r>
                      <a:r>
                        <a:rPr sz="1300" spc="6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5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으므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노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않도록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90">
                          <a:latin typeface="맑은 고딕"/>
                          <a:cs typeface="맑은 고딕"/>
                        </a:rPr>
                        <a:t>호</a:t>
                      </a:r>
                      <a:r>
                        <a:rPr sz="1250" spc="-2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350">
                          <a:latin typeface="맑은 고딕"/>
                          <a:cs typeface="맑은 고딕"/>
                        </a:rPr>
                        <a:t>커</a:t>
                      </a:r>
                      <a:r>
                        <a:rPr sz="1250" spc="-15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250" spc="-400">
                          <a:latin typeface="맑은 고딕"/>
                          <a:cs typeface="맑은 고딕"/>
                        </a:rPr>
                        <a:t>버</a:t>
                      </a:r>
                      <a:r>
                        <a:rPr sz="1250" spc="59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5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19">
                          <a:latin typeface="맑은 고딕 Semilight"/>
                          <a:cs typeface="맑은 고딕 Semilight"/>
                        </a:rPr>
                        <a:t>치</a:t>
                      </a:r>
                      <a:r>
                        <a:rPr sz="1300" spc="-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 spc="55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조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325">
                          <a:latin typeface="맑은 고딕"/>
                          <a:cs typeface="맑은 고딕"/>
                        </a:rPr>
                        <a:t>설</a:t>
                      </a:r>
                      <a:r>
                        <a:rPr sz="1250" spc="-17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비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6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6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0">
                          <a:latin typeface="맑은 고딕 Semilight"/>
                          <a:cs typeface="맑은 고딕 Semilight"/>
                        </a:rPr>
                        <a:t>미비</a:t>
                      </a:r>
                      <a:r>
                        <a:rPr sz="1300" spc="6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시</a:t>
                      </a:r>
                      <a:r>
                        <a:rPr sz="1300" spc="5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발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75">
                          <a:latin typeface="맑은 고딕"/>
                          <a:cs typeface="맑은 고딕"/>
                        </a:rPr>
                        <a:t>탄</a:t>
                      </a:r>
                      <a:r>
                        <a:rPr sz="1250" spc="-2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화물</a:t>
                      </a:r>
                      <a:r>
                        <a:rPr sz="1300" spc="50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50" spc="-265">
                          <a:latin typeface="맑은 고딕"/>
                          <a:cs typeface="맑은 고딕"/>
                        </a:rPr>
                        <a:t>름</a:t>
                      </a:r>
                      <a:r>
                        <a:rPr sz="1250" spc="-234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때</a:t>
                      </a:r>
                      <a:r>
                        <a:rPr sz="1300" spc="80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250" spc="-250">
                          <a:latin typeface="맑은 고딕"/>
                          <a:cs typeface="맑은 고딕"/>
                        </a:rPr>
                        <a:t>녹</a:t>
                      </a:r>
                      <a:r>
                        <a:rPr sz="1250" spc="37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등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9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품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될</a:t>
                      </a:r>
                      <a:r>
                        <a:rPr sz="1300" spc="5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수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0">
                          <a:latin typeface="맑은 고딕 Semilight"/>
                          <a:cs typeface="맑은 고딕 Semilight"/>
                        </a:rPr>
                        <a:t>있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으므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40">
                          <a:latin typeface="맑은 고딕 Semilight"/>
                          <a:cs typeface="맑은 고딕 Semilight"/>
                        </a:rPr>
                        <a:t> ,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혼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65">
                          <a:latin typeface="맑은 고딕 Semilight"/>
                          <a:cs typeface="맑은 고딕 Semilight"/>
                        </a:rPr>
                        <a:t>입</a:t>
                      </a:r>
                      <a:r>
                        <a:rPr sz="1300" spc="5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방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4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5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매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300" spc="5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청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>
                          <a:latin typeface="PMingLiU"/>
                          <a:cs typeface="PMingLiU"/>
                        </a:rPr>
                        <a:t>・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소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독을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실시</a:t>
                      </a:r>
                      <a:r>
                        <a:rPr sz="1300" spc="-10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.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778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 descr=""/>
          <p:cNvSpPr/>
          <p:nvPr/>
        </p:nvSpPr>
        <p:spPr>
          <a:xfrm>
            <a:off x="843838" y="1394460"/>
            <a:ext cx="3596640" cy="368935"/>
          </a:xfrm>
          <a:custGeom>
            <a:avLst/>
            <a:gdLst/>
            <a:ahLst/>
            <a:cxnLst/>
            <a:rect l="l" t="t" r="r" b="b"/>
            <a:pathLst>
              <a:path w="3596640" h="368935">
                <a:moveTo>
                  <a:pt x="3047" y="0"/>
                </a:moveTo>
                <a:lnTo>
                  <a:pt x="3047" y="368401"/>
                </a:lnTo>
              </a:path>
              <a:path w="3596640" h="368935">
                <a:moveTo>
                  <a:pt x="21323" y="18262"/>
                </a:moveTo>
                <a:lnTo>
                  <a:pt x="21323" y="350139"/>
                </a:lnTo>
              </a:path>
              <a:path w="3596640" h="368935">
                <a:moveTo>
                  <a:pt x="3574910" y="18262"/>
                </a:moveTo>
                <a:lnTo>
                  <a:pt x="3574910" y="350139"/>
                </a:lnTo>
              </a:path>
              <a:path w="3596640" h="368935">
                <a:moveTo>
                  <a:pt x="3593185" y="0"/>
                </a:moveTo>
                <a:lnTo>
                  <a:pt x="3593185" y="368401"/>
                </a:lnTo>
              </a:path>
              <a:path w="3596640" h="368935">
                <a:moveTo>
                  <a:pt x="0" y="3048"/>
                </a:moveTo>
                <a:lnTo>
                  <a:pt x="3596233" y="3048"/>
                </a:lnTo>
              </a:path>
              <a:path w="3596640" h="368935">
                <a:moveTo>
                  <a:pt x="18275" y="21310"/>
                </a:moveTo>
                <a:lnTo>
                  <a:pt x="3577958" y="21310"/>
                </a:lnTo>
              </a:path>
              <a:path w="3596640" h="368935">
                <a:moveTo>
                  <a:pt x="18275" y="347091"/>
                </a:moveTo>
                <a:lnTo>
                  <a:pt x="3577958" y="347091"/>
                </a:lnTo>
              </a:path>
              <a:path w="3596640" h="368935">
                <a:moveTo>
                  <a:pt x="0" y="365353"/>
                </a:moveTo>
                <a:lnTo>
                  <a:pt x="3596233" y="36535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2"/>
          <p:cNvGraphicFramePr>
            <a:graphicFrameLocks noGrp="1"/>
          </p:cNvGraphicFramePr>
          <p:nvPr/>
        </p:nvGraphicFramePr>
        <p:xfrm>
          <a:off x="755015" y="567690"/>
          <a:ext cx="6046470" cy="9344660"/>
        </p:xfrm>
        <a:graphic>
          <a:graphicData uri="http://schemas.openxmlformats.org/drawingml/2006/table">
            <a:tbl>
              <a:tblPr firstRow="1" bandRow="1">
                <a:tableStyle styleId="{2D5ABB26-0587-4C30-8999-92F81FD0307C}" styleName="No Style, No Grid">
                  <a:wholeTbl>
                    <a:tcTxStyle>
                      <a:fontRef idx="minor">
                        <a:scrgbClr r="0" g="0" b="0"/>
                      </a:fontRef>
                      <a:schemeClr val="tx1"/>
                    </a:tcTxStyle>
                    <a:tcStyle>
                      <a:tcBdr>
                        <a:left>
                          <a:ln>
                            <a:noFill/>
                          </a:ln>
                        </a:left>
                        <a:right>
                          <a:ln>
                            <a:noFill/>
                          </a:ln>
                        </a:right>
                        <a:top>
                          <a:ln>
                            <a:noFill/>
                          </a:ln>
                        </a:top>
                        <a:bottom>
                          <a:ln>
                            <a:noFill/>
                          </a:ln>
                        </a:bottom>
                        <a:insideH>
                          <a:ln>
                            <a:noFill/>
                          </a:ln>
                        </a:insideH>
                        <a:insideV>
                          <a:ln>
                            <a:noFill/>
                          </a:ln>
                        </a:insideV>
                      </a:tcBdr>
                      <a:fill>
                        <a:noFill/>
                      </a:fill>
                    </a:tcStyle>
                  </a:wholeTbl>
                </a:tableStyle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7785" rIns="0" bIns="0" anchor="t" anchorCtr="0"/>
                    <a:lstStyle/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778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" name="object 2" descr=""/>
          <p:cNvSpPr txBox="1"/>
          <p:nvPr/>
        </p:nvSpPr>
        <p:spPr>
          <a:xfrm>
            <a:off x="953516" y="723391"/>
            <a:ext cx="23495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45">
                <a:latin typeface="Batang"/>
                <a:cs typeface="Batang"/>
              </a:rPr>
              <a:t>2.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209292" y="584708"/>
            <a:ext cx="1753870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>
                <a:latin typeface="Batang"/>
                <a:cs typeface="Batang"/>
              </a:rPr>
              <a:t>선행요건관리기준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870196" y="775985"/>
            <a:ext cx="85598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380">
                <a:latin typeface="Malgun Gothic Semilight"/>
                <a:cs typeface="Malgun Gothic Semilight"/>
              </a:rPr>
              <a:t>제</a:t>
            </a:r>
            <a:r>
              <a:rPr dirty="0" sz="1300" spc="-90">
                <a:latin typeface="Malgun Gothic Semilight"/>
                <a:cs typeface="Malgun Gothic Semilight"/>
              </a:rPr>
              <a:t> </a:t>
            </a:r>
            <a:r>
              <a:rPr dirty="0" sz="1300" spc="-180">
                <a:latin typeface="Malgun Gothic Semilight"/>
                <a:cs typeface="Malgun Gothic Semilight"/>
              </a:rPr>
              <a:t>(</a:t>
            </a:r>
            <a:r>
              <a:rPr dirty="0" sz="1300" spc="-240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개</a:t>
            </a:r>
            <a:r>
              <a:rPr dirty="0" sz="1300" spc="-105">
                <a:latin typeface="Malgun Gothic Semilight"/>
                <a:cs typeface="Malgun Gothic Semilight"/>
              </a:rPr>
              <a:t> </a:t>
            </a:r>
            <a:r>
              <a:rPr dirty="0" sz="1300" spc="-190">
                <a:latin typeface="Malgun Gothic Semilight"/>
                <a:cs typeface="Malgun Gothic Semilight"/>
              </a:rPr>
              <a:t>)</a:t>
            </a:r>
            <a:r>
              <a:rPr dirty="0" sz="1300" spc="-235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정</a:t>
            </a:r>
            <a:r>
              <a:rPr dirty="0" sz="1300" spc="-85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일</a:t>
            </a:r>
            <a:r>
              <a:rPr dirty="0" sz="1300" spc="-114">
                <a:latin typeface="Malgun Gothic Semilight"/>
                <a:cs typeface="Malgun Gothic Semilight"/>
              </a:rPr>
              <a:t> </a:t>
            </a:r>
            <a:r>
              <a:rPr dirty="0" sz="1300" spc="-150">
                <a:latin typeface="Malgun Gothic Semilight"/>
                <a:cs typeface="Malgun Gothic Semilight"/>
              </a:rPr>
              <a:t>자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962903" y="775985"/>
            <a:ext cx="71120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25">
                <a:latin typeface="Malgun Gothic Semilight"/>
                <a:cs typeface="Malgun Gothic Semilight"/>
              </a:rPr>
              <a:t>2020.</a:t>
            </a:r>
            <a:r>
              <a:rPr dirty="0" sz="1300" spc="-165">
                <a:latin typeface="Malgun Gothic Semilight"/>
                <a:cs typeface="Malgun Gothic Semilight"/>
              </a:rPr>
              <a:t> </a:t>
            </a:r>
            <a:r>
              <a:rPr dirty="0" sz="1300" spc="-140">
                <a:latin typeface="Malgun Gothic Semilight"/>
                <a:cs typeface="Malgun Gothic Semilight"/>
              </a:rPr>
              <a:t>06.</a:t>
            </a:r>
            <a:r>
              <a:rPr dirty="0" sz="1300" spc="-175">
                <a:latin typeface="Malgun Gothic Semilight"/>
                <a:cs typeface="Malgun Gothic Semilight"/>
              </a:rPr>
              <a:t> </a:t>
            </a:r>
            <a:r>
              <a:rPr dirty="0" sz="1300" spc="-40">
                <a:latin typeface="Malgun Gothic Semilight"/>
                <a:cs typeface="Malgun Gothic Semilight"/>
              </a:rPr>
              <a:t>00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501900" y="927607"/>
            <a:ext cx="1168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0">
                <a:latin typeface="Batang"/>
                <a:cs typeface="Batang"/>
              </a:rPr>
              <a:t>일반위생관리</a:t>
            </a:r>
            <a:endParaRPr sz="1500">
              <a:latin typeface="Batang"/>
              <a:cs typeface="Batang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07212" y="1425209"/>
            <a:ext cx="125095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8285" indent="-235585">
              <a:lnSpc>
                <a:spcPct val="100000"/>
              </a:lnSpc>
              <a:spcBef>
                <a:spcPts val="100"/>
              </a:spcBef>
              <a:buSzPct val="92307"/>
              <a:buFont typeface="Batang"/>
              <a:buChar char="○"/>
              <a:tabLst>
                <a:tab pos="248285" algn="l"/>
              </a:tabLst>
            </a:pPr>
            <a:r>
              <a:rPr dirty="0" sz="1300" spc="-340">
                <a:latin typeface="Malgun Gothic Semilight"/>
                <a:cs typeface="Malgun Gothic Semilight"/>
              </a:rPr>
              <a:t>이</a:t>
            </a:r>
            <a:r>
              <a:rPr dirty="0" sz="1300" spc="-75">
                <a:latin typeface="Malgun Gothic Semilight"/>
                <a:cs typeface="Malgun Gothic Semilight"/>
              </a:rPr>
              <a:t> </a:t>
            </a:r>
            <a:r>
              <a:rPr dirty="0" sz="1300" spc="-315">
                <a:latin typeface="Malgun Gothic Semilight"/>
                <a:cs typeface="Malgun Gothic Semilight"/>
              </a:rPr>
              <a:t>물</a:t>
            </a:r>
            <a:r>
              <a:rPr dirty="0" sz="1300" spc="-105">
                <a:latin typeface="Malgun Gothic Semilight"/>
                <a:cs typeface="Malgun Gothic Semilight"/>
              </a:rPr>
              <a:t> </a:t>
            </a:r>
            <a:r>
              <a:rPr dirty="0" sz="1300" spc="-290">
                <a:latin typeface="Malgun Gothic Semilight"/>
                <a:cs typeface="Malgun Gothic Semilight"/>
              </a:rPr>
              <a:t>관</a:t>
            </a:r>
            <a:r>
              <a:rPr dirty="0" sz="1300" spc="-135">
                <a:latin typeface="Malgun Gothic Semilight"/>
                <a:cs typeface="Malgun Gothic Semilight"/>
              </a:rPr>
              <a:t> </a:t>
            </a:r>
            <a:r>
              <a:rPr dirty="0" sz="1300" spc="-445">
                <a:latin typeface="Malgun Gothic Semilight"/>
                <a:cs typeface="Malgun Gothic Semilight"/>
              </a:rPr>
              <a:t>리</a:t>
            </a:r>
            <a:r>
              <a:rPr dirty="0" sz="1300" spc="130">
                <a:latin typeface="Malgun Gothic Semilight"/>
                <a:cs typeface="Malgun Gothic Semilight"/>
              </a:rPr>
              <a:t>  </a:t>
            </a:r>
            <a:r>
              <a:rPr dirty="0" sz="1300" spc="-365">
                <a:latin typeface="Malgun Gothic Semilight"/>
                <a:cs typeface="Malgun Gothic Semilight"/>
              </a:rPr>
              <a:t>계</a:t>
            </a:r>
            <a:r>
              <a:rPr dirty="0" sz="1300" spc="-35">
                <a:latin typeface="Malgun Gothic Semilight"/>
                <a:cs typeface="Malgun Gothic Semilight"/>
              </a:rPr>
              <a:t> </a:t>
            </a:r>
            <a:r>
              <a:rPr dirty="0" sz="1300" spc="-470">
                <a:latin typeface="Malgun Gothic Semilight"/>
                <a:cs typeface="Malgun Gothic Semilight"/>
              </a:rPr>
              <a:t>획</a:t>
            </a:r>
            <a:endParaRPr sz="1300">
              <a:latin typeface="Malgun Gothic Semilight"/>
              <a:cs typeface="Malgun Gothic Semilight"/>
            </a:endParaRPr>
          </a:p>
        </p:txBody>
      </p:sp>
      <p:graphicFrame>
        <p:nvGraphicFramePr>
          <p:cNvPr id="8" name="object 8" descr=""/>
          <p:cNvGraphicFramePr>
            <a:graphicFrameLocks noGrp="1"/>
          </p:cNvGraphicFramePr>
          <p:nvPr/>
        </p:nvGraphicFramePr>
        <p:xfrm>
          <a:off x="835469" y="1730133"/>
          <a:ext cx="5960745" cy="8158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3769"/>
                <a:gridCol w="1168400"/>
                <a:gridCol w="3757929"/>
              </a:tblGrid>
              <a:tr h="150495">
                <a:tc>
                  <a:txBody>
                    <a:bodyPr/>
                    <a:lstStyle/>
                    <a:p>
                      <a:pPr algn="ctr" marR="14604">
                        <a:lnSpc>
                          <a:spcPts val="1085"/>
                        </a:lnSpc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5875">
                        <a:lnSpc>
                          <a:spcPts val="1085"/>
                        </a:lnSpc>
                      </a:pP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물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2860">
                        <a:lnSpc>
                          <a:spcPts val="1085"/>
                        </a:lnSpc>
                      </a:pP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획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794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34950" marR="204470" indent="-170815">
                        <a:lnSpc>
                          <a:spcPct val="126299"/>
                        </a:lnSpc>
                      </a:pP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①</a:t>
                      </a:r>
                      <a:r>
                        <a:rPr dirty="0" sz="9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9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03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685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노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끈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연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950" spc="3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플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라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스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85">
                          <a:latin typeface="Malgun Gothic Semilight"/>
                          <a:cs typeface="Malgun Gothic Semilight"/>
                        </a:rPr>
                        <a:t>틱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각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돌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69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-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량</a:t>
                      </a:r>
                      <a:r>
                        <a:rPr dirty="0" sz="9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3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육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안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950" spc="3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178435" marR="248285" indent="-114300">
                        <a:lnSpc>
                          <a:spcPct val="126299"/>
                        </a:lnSpc>
                        <a:spcBef>
                          <a:spcPts val="405"/>
                        </a:spcBef>
                      </a:pP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②</a:t>
                      </a:r>
                      <a:r>
                        <a:rPr dirty="0" sz="9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량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물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14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 indent="-113030">
                        <a:lnSpc>
                          <a:spcPts val="1125"/>
                        </a:lnSpc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머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카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락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톱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플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라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스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틱</a:t>
                      </a:r>
                      <a:r>
                        <a:rPr dirty="0" sz="9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각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ts val="1095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벌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레</a:t>
                      </a:r>
                      <a:r>
                        <a:rPr dirty="0" sz="95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등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93675" indent="-120650">
                        <a:lnSpc>
                          <a:spcPct val="100000"/>
                        </a:lnSpc>
                        <a:buChar char="-"/>
                        <a:tabLst>
                          <a:tab pos="193675" algn="l"/>
                        </a:tabLst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량</a:t>
                      </a:r>
                      <a:r>
                        <a:rPr dirty="0" sz="9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9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9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3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950" spc="3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파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없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야</a:t>
                      </a:r>
                      <a:r>
                        <a:rPr dirty="0" sz="9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함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93675" indent="-12065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93675" algn="l"/>
                        </a:tabLst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봉</a:t>
                      </a:r>
                      <a:r>
                        <a:rPr dirty="0" sz="9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9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봉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뚜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껑</a:t>
                      </a:r>
                      <a:r>
                        <a:rPr dirty="0" sz="950" spc="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커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버</a:t>
                      </a:r>
                      <a:r>
                        <a:rPr dirty="0" sz="950" spc="3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함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95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557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24154" marR="234315" indent="-160020">
                        <a:lnSpc>
                          <a:spcPct val="126299"/>
                        </a:lnSpc>
                      </a:pP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③</a:t>
                      </a:r>
                      <a:r>
                        <a:rPr dirty="0" sz="950" spc="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머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카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락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톱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75">
                          <a:latin typeface="Malgun Gothic Semilight"/>
                          <a:cs typeface="Malgun Gothic Semilight"/>
                        </a:rPr>
                        <a:t>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3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등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15"/>
                        </a:lnSpc>
                        <a:spcBef>
                          <a:spcPts val="15"/>
                        </a:spcBef>
                      </a:pP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0">
                          <a:latin typeface="Malgun Gothic Semilight"/>
                          <a:cs typeface="Malgun Gothic Semilight"/>
                        </a:rPr>
                        <a:t>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9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802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880" marR="76835" indent="-116205">
                        <a:lnSpc>
                          <a:spcPct val="126299"/>
                        </a:lnSpc>
                        <a:spcBef>
                          <a:spcPts val="35"/>
                        </a:spcBef>
                        <a:buChar char="-"/>
                        <a:tabLst>
                          <a:tab pos="190500" algn="l"/>
                        </a:tabLst>
                      </a:pP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9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사물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함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관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9705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9705" algn="l"/>
                        </a:tabLst>
                      </a:pP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될</a:t>
                      </a:r>
                      <a:r>
                        <a:rPr dirty="0" sz="9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려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 가</a:t>
                      </a:r>
                      <a:r>
                        <a:rPr dirty="0" sz="950" spc="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높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하지</a:t>
                      </a:r>
                      <a:r>
                        <a:rPr dirty="0" sz="9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않는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81610" marR="76200" indent="-114935">
                        <a:lnSpc>
                          <a:spcPct val="126299"/>
                        </a:lnSpc>
                        <a:buChar char="-"/>
                        <a:tabLst>
                          <a:tab pos="190500" algn="l"/>
                          <a:tab pos="409575" algn="l"/>
                        </a:tabLst>
                      </a:pP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않도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복</a:t>
                      </a:r>
                      <a:r>
                        <a:rPr dirty="0" sz="9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착용</a:t>
                      </a:r>
                      <a:r>
                        <a:rPr dirty="0" sz="9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9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빗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하 	여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자연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9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탈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락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않도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90500" marR="76200" indent="-123825">
                        <a:lnSpc>
                          <a:spcPct val="126299"/>
                        </a:lnSpc>
                        <a:buChar char="-"/>
                        <a:tabLst>
                          <a:tab pos="190500" algn="l"/>
                          <a:tab pos="193675" algn="l"/>
                        </a:tabLst>
                      </a:pP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9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드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자</a:t>
                      </a:r>
                      <a:r>
                        <a:rPr dirty="0" sz="9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착용</a:t>
                      </a:r>
                      <a:r>
                        <a:rPr dirty="0" sz="9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3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머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묶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9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핀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9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하며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,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머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덮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을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950" spc="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형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태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로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착용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9705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9705" algn="l"/>
                        </a:tabLst>
                      </a:pP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복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않는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형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태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로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착용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82880" marR="85725" indent="-116205">
                        <a:lnSpc>
                          <a:spcPct val="126299"/>
                        </a:lnSpc>
                        <a:buChar char="-"/>
                        <a:tabLst>
                          <a:tab pos="190500" algn="l"/>
                        </a:tabLst>
                      </a:pP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950" spc="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9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끈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끈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러</a:t>
                      </a:r>
                      <a:r>
                        <a:rPr dirty="0" sz="950" spc="3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사용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9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9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557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70815" marR="346075" indent="-106680">
                        <a:lnSpc>
                          <a:spcPct val="126299"/>
                        </a:lnSpc>
                      </a:pP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④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중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0">
                          <a:latin typeface="Malgun Gothic Semilight"/>
                          <a:cs typeface="Malgun Gothic Semilight"/>
                        </a:rPr>
                        <a:t>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머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카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락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톱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볼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트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각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실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플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라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스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85">
                          <a:latin typeface="Malgun Gothic Semilight"/>
                          <a:cs typeface="Malgun Gothic Semilight"/>
                        </a:rPr>
                        <a:t>틱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연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플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스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틱</a:t>
                      </a:r>
                      <a:r>
                        <a:rPr dirty="0" sz="950" spc="4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등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105"/>
                        </a:lnSpc>
                        <a:spcBef>
                          <a:spcPts val="20"/>
                        </a:spcBef>
                      </a:pP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중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767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-11303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-"/>
                        <a:tabLst>
                          <a:tab pos="179705" algn="l"/>
                        </a:tabLst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복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장의</a:t>
                      </a:r>
                      <a:r>
                        <a:rPr dirty="0" sz="9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상호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950" spc="3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끈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끈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러</a:t>
                      </a:r>
                      <a:r>
                        <a:rPr dirty="0" sz="950" spc="3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9705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9705" algn="l"/>
                        </a:tabLst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목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장갑</a:t>
                      </a:r>
                      <a:r>
                        <a:rPr dirty="0" sz="950" spc="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드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장갑</a:t>
                      </a:r>
                      <a:r>
                        <a:rPr dirty="0" sz="950" spc="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겉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착용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사용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89230" marR="76200" indent="-122555">
                        <a:lnSpc>
                          <a:spcPct val="126299"/>
                        </a:lnSpc>
                        <a:buChar char="-"/>
                        <a:tabLst>
                          <a:tab pos="190500" algn="l"/>
                        </a:tabLst>
                      </a:pPr>
                      <a:r>
                        <a:rPr dirty="0" sz="950" spc="-195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950" spc="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9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닐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장갑</a:t>
                      </a:r>
                      <a:r>
                        <a:rPr dirty="0" sz="9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교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환할</a:t>
                      </a:r>
                      <a:r>
                        <a:rPr dirty="0" sz="9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때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반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드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파손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없는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확인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한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9705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9705" algn="l"/>
                        </a:tabLst>
                      </a:pP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950" spc="3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사용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하지</a:t>
                      </a:r>
                      <a:r>
                        <a:rPr dirty="0" sz="950" spc="2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않는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90500" marR="81915" indent="-123825">
                        <a:lnSpc>
                          <a:spcPct val="126299"/>
                        </a:lnSpc>
                        <a:buChar char="-"/>
                        <a:tabLst>
                          <a:tab pos="190500" algn="l"/>
                        </a:tabLst>
                      </a:pP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류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9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3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느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슨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3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탈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락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3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85">
                          <a:latin typeface="Malgun Gothic Semilight"/>
                          <a:cs typeface="Malgun Gothic Semilight"/>
                        </a:rPr>
                        <a:t>려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 가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사류</a:t>
                      </a:r>
                      <a:r>
                        <a:rPr dirty="0" sz="950" spc="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파손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려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 가</a:t>
                      </a:r>
                      <a:r>
                        <a:rPr dirty="0" sz="9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네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트</a:t>
                      </a:r>
                      <a:r>
                        <a:rPr dirty="0" sz="9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9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교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9705" marR="78740" indent="-113030">
                        <a:lnSpc>
                          <a:spcPct val="126299"/>
                        </a:lnSpc>
                        <a:buChar char="-"/>
                        <a:tabLst>
                          <a:tab pos="190500" algn="l"/>
                        </a:tabLst>
                      </a:pP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류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하거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9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사,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트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숫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자를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확인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누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락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것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없도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90500" marR="79375" indent="-123825">
                        <a:lnSpc>
                          <a:spcPct val="126299"/>
                        </a:lnSpc>
                        <a:buChar char="-"/>
                        <a:tabLst>
                          <a:tab pos="190500" algn="l"/>
                          <a:tab pos="192405" algn="l"/>
                          <a:tab pos="441959" algn="l"/>
                        </a:tabLst>
                      </a:pP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설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9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3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950" spc="3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3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축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950" spc="3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탄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화물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3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름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때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녹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않도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1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④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파리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방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0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7800" algn="l"/>
                        </a:tabLst>
                      </a:pP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타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9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등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189230" marR="80645" indent="-122555">
                        <a:lnSpc>
                          <a:spcPct val="126299"/>
                        </a:lnSpc>
                        <a:spcBef>
                          <a:spcPts val="120"/>
                        </a:spcBef>
                        <a:buChar char="-"/>
                        <a:tabLst>
                          <a:tab pos="190500" algn="l"/>
                        </a:tabLst>
                      </a:pP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4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변</a:t>
                      </a:r>
                      <a:r>
                        <a:rPr dirty="0" sz="9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43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4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3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0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하기</a:t>
                      </a:r>
                      <a:r>
                        <a:rPr dirty="0" sz="95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4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환경</a:t>
                      </a:r>
                      <a:r>
                        <a:rPr dirty="0" sz="950" spc="4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4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950" spc="4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4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950" spc="43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4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쓰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레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45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덤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불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,</a:t>
                      </a:r>
                      <a:r>
                        <a:rPr dirty="0" sz="950" spc="45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950" spc="43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웅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덩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9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45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불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4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9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240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3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않도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결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하게</a:t>
                      </a:r>
                      <a:r>
                        <a:rPr dirty="0" sz="950" spc="3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5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algn="just" marL="182880" marR="79375" indent="-116205">
                        <a:lnSpc>
                          <a:spcPct val="126299"/>
                        </a:lnSpc>
                        <a:spcBef>
                          <a:spcPts val="5"/>
                        </a:spcBef>
                        <a:buChar char="-"/>
                        <a:tabLst>
                          <a:tab pos="190500" algn="l"/>
                        </a:tabLst>
                      </a:pP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3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3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950" spc="4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침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3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0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하기</a:t>
                      </a:r>
                      <a:r>
                        <a:rPr dirty="0" sz="950" spc="3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건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950" spc="3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950" spc="4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950" spc="3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3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멍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9">
                          <a:latin typeface="Malgun Gothic Semilight"/>
                          <a:cs typeface="Malgun Gothic Semilight"/>
                        </a:rPr>
                        <a:t>틈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새</a:t>
                      </a:r>
                      <a:r>
                        <a:rPr dirty="0" sz="95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9">
                          <a:latin typeface="Malgun Gothic Semilight"/>
                          <a:cs typeface="Malgun Gothic Semilight"/>
                        </a:rPr>
                        <a:t>막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아</a:t>
                      </a:r>
                      <a:r>
                        <a:rPr dirty="0" sz="9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밀</a:t>
                      </a:r>
                      <a:r>
                        <a:rPr dirty="0" sz="9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강화한다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algn="just" marL="179705" indent="-11303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9705" algn="l"/>
                        </a:tabLst>
                      </a:pP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외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연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결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9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항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9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닫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혀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유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89230" marR="86360" indent="-122555">
                        <a:lnSpc>
                          <a:spcPct val="126299"/>
                        </a:lnSpc>
                        <a:buChar char="-"/>
                        <a:tabLst>
                          <a:tab pos="190500" algn="l"/>
                        </a:tabLst>
                      </a:pP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950" spc="3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배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9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청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철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저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히</a:t>
                      </a:r>
                      <a:r>
                        <a:rPr dirty="0" sz="950" spc="3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3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3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950" spc="3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하거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하지</a:t>
                      </a:r>
                      <a:r>
                        <a:rPr dirty="0" sz="9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않도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86055" marR="76200" indent="-119380">
                        <a:lnSpc>
                          <a:spcPct val="126299"/>
                        </a:lnSpc>
                        <a:buChar char="-"/>
                        <a:tabLst>
                          <a:tab pos="190500" algn="l"/>
                        </a:tabLst>
                      </a:pP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획</a:t>
                      </a:r>
                      <a:r>
                        <a:rPr dirty="0" sz="950" spc="3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5">
                          <a:latin typeface="Malgun Gothic Semilight"/>
                          <a:cs typeface="Malgun Gothic Semilight"/>
                        </a:rPr>
                        <a:t>장비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설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획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결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,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하고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9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9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필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"/>
                          <a:cs typeface="Malgun Gothic"/>
                        </a:rPr>
                        <a:t>요</a:t>
                      </a:r>
                      <a:r>
                        <a:rPr dirty="0" sz="950" spc="-1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90500" marR="78105" indent="-123825">
                        <a:lnSpc>
                          <a:spcPct val="126299"/>
                        </a:lnSpc>
                        <a:buChar char="-"/>
                        <a:tabLst>
                          <a:tab pos="243840" algn="l"/>
                        </a:tabLst>
                      </a:pP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9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9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"/>
                          <a:cs typeface="Malgun Gothic"/>
                        </a:rPr>
                        <a:t>흔</a:t>
                      </a:r>
                      <a:r>
                        <a:rPr dirty="0" sz="9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확인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하고</a:t>
                      </a:r>
                      <a:r>
                        <a:rPr dirty="0" sz="9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950" spc="3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를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2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25</ep:Words>
  <ep:PresentationFormat>On-screen Show (4:3)</ep:PresentationFormat>
  <ep:Paragraphs>9</ep:Paragraphs>
  <ep:Slides>2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ep:HeadingPairs>
  <ep:TitlesOfParts>
    <vt:vector size="3" baseType="lpstr">
      <vt:lpstr>Office Theme</vt:lpstr>
      <vt:lpstr>슬라이드 1</vt:lpstr>
      <vt:lpstr>슬라이드 2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2026-04-24T08:12:49.000</dcterms:created>
  <dc:creator>최규덕</dc:creator>
  <cp:lastModifiedBy>Com</cp:lastModifiedBy>
  <dcterms:modified xsi:type="dcterms:W3CDTF">2026-04-26T01:48:14.600</dcterms:modified>
  <cp:revision>14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