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69" r:id="rId2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presProps" Target="presProps.xml"  /><Relationship Id="rId4" Type="http://schemas.openxmlformats.org/officeDocument/2006/relationships/viewProps" Target="viewProps.xml"  /><Relationship Id="rId5" Type="http://schemas.openxmlformats.org/officeDocument/2006/relationships/theme" Target="theme/theme1.xml"  /><Relationship Id="rId6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774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433445"/>
                <a:gridCol w="1007110"/>
                <a:gridCol w="976630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280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5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3)</a:t>
                      </a:r>
                      <a:r>
                        <a:rPr sz="1300" spc="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방충/방서관리</a:t>
                      </a:r>
                      <a:endParaRPr sz="1300" spc="-10">
                        <a:latin typeface="바탕"/>
                        <a:cs typeface="바탕"/>
                      </a:endParaRPr>
                    </a:p>
                    <a:p>
                      <a:pPr marL="300355" marR="75565" lvl="0" indent="-236220" algn="just">
                        <a:lnSpc>
                          <a:spcPct val="115399"/>
                        </a:lnSpc>
                        <a:spcBef>
                          <a:spcPts val="993"/>
                        </a:spcBef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0162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서식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25">
                          <a:latin typeface="맑은 고딕"/>
                          <a:cs typeface="맑은 고딕"/>
                        </a:rPr>
                        <a:t>변</a:t>
                      </a:r>
                      <a:r>
                        <a:rPr sz="1250" spc="-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음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음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묻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장재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함</a:t>
                      </a:r>
                      <a:r>
                        <a:rPr sz="1250" spc="-2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6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종료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체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통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물을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기적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제거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운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물을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밀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관하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역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번</a:t>
                      </a:r>
                      <a:r>
                        <a:rPr sz="1250" spc="-10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75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4005" marR="80645" lvl="0" indent="-22987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것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장(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벽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천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50">
                          <a:latin typeface="맑은 고딕"/>
                          <a:cs typeface="맑은 고딕"/>
                        </a:rPr>
                        <a:t>류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75">
                          <a:latin typeface="맑은 고딕"/>
                          <a:cs typeface="맑은 고딕"/>
                        </a:rPr>
                        <a:t>침</a:t>
                      </a:r>
                      <a:r>
                        <a:rPr sz="1250" spc="-1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못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환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가동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않을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50">
                          <a:latin typeface="맑은 고딕"/>
                          <a:cs typeface="맑은 고딕"/>
                        </a:rPr>
                        <a:t>류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90">
                          <a:latin typeface="맑은 고딕"/>
                          <a:cs typeface="맑은 고딕"/>
                        </a:rPr>
                        <a:t>망</a:t>
                      </a:r>
                      <a:r>
                        <a:rPr sz="1250" spc="38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5">
                          <a:latin typeface="바탕"/>
                          <a:cs typeface="바탕"/>
                        </a:rPr>
                        <a:t>.</a:t>
                      </a:r>
                      <a:endParaRPr sz="1200" spc="-5">
                        <a:latin typeface="바탕"/>
                        <a:cs typeface="바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53975" lvl="0" indent="-23622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0162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장에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포충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퀴</a:t>
                      </a:r>
                      <a:r>
                        <a:rPr sz="1250" spc="-1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트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75">
                          <a:latin typeface="맑은 고딕"/>
                          <a:cs typeface="맑은 고딕"/>
                        </a:rPr>
                        <a:t>랩</a:t>
                      </a:r>
                      <a:r>
                        <a:rPr sz="1250" spc="-1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50">
                          <a:latin typeface="맑은 고딕"/>
                          <a:cs typeface="맑은 고딕"/>
                        </a:rPr>
                        <a:t>쥐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덫</a:t>
                      </a:r>
                      <a:r>
                        <a:rPr sz="1250" spc="-1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50">
                          <a:latin typeface="맑은 고딕"/>
                          <a:cs typeface="맑은 고딕"/>
                        </a:rPr>
                        <a:t>류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체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수를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체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평</a:t>
                      </a:r>
                      <a:r>
                        <a:rPr sz="1250" spc="-1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소보다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많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5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장의</a:t>
                      </a:r>
                      <a:r>
                        <a:rPr sz="1300" spc="6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체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밀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부를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선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수로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청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25">
                          <a:latin typeface="맑은 고딕"/>
                          <a:cs typeface="맑은 고딕"/>
                        </a:rPr>
                        <a:t>변</a:t>
                      </a:r>
                      <a:r>
                        <a:rPr sz="1250" spc="-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역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8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lvl="0" indent="-23622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서</a:t>
                      </a:r>
                      <a:r>
                        <a:rPr sz="1300" spc="10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모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니</a:t>
                      </a:r>
                      <a:r>
                        <a:rPr sz="1300" spc="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터</a:t>
                      </a:r>
                      <a:r>
                        <a:rPr sz="1300" spc="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링</a:t>
                      </a:r>
                      <a:r>
                        <a:rPr sz="1300" spc="13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13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예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5">
                          <a:latin typeface="맑은 고딕 Semilight"/>
                          <a:cs typeface="맑은 고딕 Semilight"/>
                        </a:rPr>
                        <a:t>시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/>
          <p:nvPr/>
        </p:nvSpPr>
        <p:spPr>
          <a:xfrm>
            <a:off x="843838" y="1394460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39"/>
                </a:lnTo>
              </a:path>
              <a:path w="3596640" h="368935">
                <a:moveTo>
                  <a:pt x="3574910" y="18262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836231" y="5568696"/>
          <a:ext cx="5972810" cy="41922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4205"/>
                <a:gridCol w="436880"/>
                <a:gridCol w="868044"/>
                <a:gridCol w="790575"/>
                <a:gridCol w="600075"/>
                <a:gridCol w="2572385"/>
              </a:tblGrid>
              <a:tr h="357505">
                <a:tc gridSpan="2"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34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19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ts val="1360"/>
                        </a:lnSpc>
                      </a:pPr>
                      <a:r>
                        <a:rPr dirty="0" sz="1200" spc="-49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5">
                          <a:latin typeface="Malgun Gothic Semilight"/>
                          <a:cs typeface="Malgun Gothic Semilight"/>
                        </a:rPr>
                        <a:t>래</a:t>
                      </a:r>
                      <a:r>
                        <a:rPr dirty="0" sz="120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충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44475">
                        <a:lnSpc>
                          <a:spcPts val="1355"/>
                        </a:lnSpc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34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수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ts val="1360"/>
                        </a:lnSpc>
                      </a:pP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34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120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120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50">
                          <a:latin typeface="Malgun Gothic Semilight"/>
                          <a:cs typeface="Malgun Gothic Semilight"/>
                        </a:rPr>
                        <a:t>충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07010">
                        <a:lnSpc>
                          <a:spcPts val="1355"/>
                        </a:lnSpc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34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수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270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dirty="0" sz="1200" spc="-434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70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5">
                          <a:latin typeface="Malgun Gothic Semilight"/>
                          <a:cs typeface="Malgun Gothic Semilight"/>
                        </a:rPr>
                        <a:t>류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19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70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0">
                          <a:latin typeface="Malgun Gothic Semilight"/>
                          <a:cs typeface="Malgun Gothic Semilight"/>
                        </a:rPr>
                        <a:t>사항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19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51130">
                        <a:lnSpc>
                          <a:spcPct val="100000"/>
                        </a:lnSpc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84">
                          <a:latin typeface="Malgun Gothic Semilight"/>
                          <a:cs typeface="Malgun Gothic Semilight"/>
                        </a:rPr>
                        <a:t>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12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54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20">
                          <a:latin typeface="Malgun Gothic Semilight"/>
                          <a:cs typeface="Malgun Gothic Semilight"/>
                        </a:rPr>
                        <a:t>결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206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~5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206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~5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206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34290">
                        <a:lnSpc>
                          <a:spcPct val="100000"/>
                        </a:lnSpc>
                      </a:pPr>
                      <a:r>
                        <a:rPr dirty="0" sz="1200" spc="-320">
                          <a:latin typeface="Malgun Gothic Semilight"/>
                          <a:cs typeface="Malgun Gothic Semilight"/>
                        </a:rPr>
                        <a:t>1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12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34950" indent="-168910">
                        <a:lnSpc>
                          <a:spcPts val="1255"/>
                        </a:lnSpc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각</a:t>
                      </a:r>
                      <a:r>
                        <a:rPr dirty="0" sz="10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10">
                          <a:latin typeface="Malgun Gothic Semilight"/>
                          <a:cs typeface="Malgun Gothic Semilight"/>
                        </a:rPr>
                        <a:t>상/하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0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좌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/우</a:t>
                      </a:r>
                      <a:r>
                        <a:rPr dirty="0" sz="10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틈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새</a:t>
                      </a:r>
                      <a:r>
                        <a:rPr dirty="0" sz="10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20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10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멍</a:t>
                      </a:r>
                      <a:r>
                        <a:rPr dirty="0" sz="105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10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0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95">
                          <a:latin typeface="Malgun Gothic Semilight"/>
                          <a:cs typeface="Malgun Gothic Semilight"/>
                        </a:rPr>
                        <a:t>었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ts val="1180"/>
                        </a:lnSpc>
                        <a:spcBef>
                          <a:spcPts val="50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0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/방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05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0">
                          <a:latin typeface="Malgun Gothic Semilight"/>
                          <a:cs typeface="Malgun Gothic Semilight"/>
                        </a:rPr>
                        <a:t>검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7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112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0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반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25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~7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25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~7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25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112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40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51130">
                        <a:lnSpc>
                          <a:spcPct val="100000"/>
                        </a:lnSpc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2단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84">
                          <a:latin typeface="Malgun Gothic Semilight"/>
                          <a:cs typeface="Malgun Gothic Semilight"/>
                        </a:rPr>
                        <a:t>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540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20">
                          <a:latin typeface="Malgun Gothic Semilight"/>
                          <a:cs typeface="Malgun Gothic Semilight"/>
                        </a:rPr>
                        <a:t>결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080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6~8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080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6~8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080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2~3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2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각</a:t>
                      </a:r>
                      <a:r>
                        <a:rPr dirty="0" sz="10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10">
                          <a:latin typeface="Malgun Gothic Semilight"/>
                          <a:cs typeface="Malgun Gothic Semilight"/>
                        </a:rPr>
                        <a:t>상/하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0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좌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/우</a:t>
                      </a:r>
                      <a:r>
                        <a:rPr dirty="0" sz="10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틈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새</a:t>
                      </a:r>
                      <a:r>
                        <a:rPr dirty="0" sz="10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20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10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멍</a:t>
                      </a:r>
                      <a:r>
                        <a:rPr dirty="0" sz="105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50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10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0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95">
                          <a:latin typeface="Malgun Gothic Semilight"/>
                          <a:cs typeface="Malgun Gothic Semilight"/>
                        </a:rPr>
                        <a:t>었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0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/방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05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0">
                          <a:latin typeface="Malgun Gothic Semilight"/>
                          <a:cs typeface="Malgun Gothic Semilight"/>
                        </a:rPr>
                        <a:t>검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ts val="121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취</a:t>
                      </a:r>
                      <a:r>
                        <a:rPr dirty="0" sz="10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 Semilight"/>
                          <a:cs typeface="Malgun Gothic Semilight"/>
                        </a:rPr>
                        <a:t>약지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역</a:t>
                      </a:r>
                      <a:r>
                        <a:rPr dirty="0" sz="10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1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465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587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05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반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2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dirty="0" sz="1200" spc="-240">
                          <a:latin typeface="Malgun Gothic Semilight"/>
                          <a:cs typeface="Malgun Gothic Semilight"/>
                        </a:rPr>
                        <a:t>8~1</a:t>
                      </a:r>
                      <a:r>
                        <a:rPr dirty="0" sz="120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2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2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dirty="0" sz="1200" spc="-240">
                          <a:latin typeface="Malgun Gothic Semilight"/>
                          <a:cs typeface="Malgun Gothic Semilight"/>
                        </a:rPr>
                        <a:t>8~1</a:t>
                      </a:r>
                      <a:r>
                        <a:rPr dirty="0" sz="120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2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2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5875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1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89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511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3단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84">
                          <a:latin typeface="Malgun Gothic Semilight"/>
                          <a:cs typeface="Malgun Gothic Semilight"/>
                        </a:rPr>
                        <a:t>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5400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20">
                          <a:latin typeface="Malgun Gothic Semilight"/>
                          <a:cs typeface="Malgun Gothic Semilight"/>
                        </a:rPr>
                        <a:t>결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95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8이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95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8이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95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3</a:t>
                      </a:r>
                      <a:r>
                        <a:rPr dirty="0" sz="120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10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각</a:t>
                      </a:r>
                      <a:r>
                        <a:rPr dirty="0" sz="10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10">
                          <a:latin typeface="Malgun Gothic Semilight"/>
                          <a:cs typeface="Malgun Gothic Semilight"/>
                        </a:rPr>
                        <a:t>상/하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0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좌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/우</a:t>
                      </a:r>
                      <a:r>
                        <a:rPr dirty="0" sz="10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틈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새</a:t>
                      </a:r>
                      <a:r>
                        <a:rPr dirty="0" sz="10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20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10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멍</a:t>
                      </a:r>
                      <a:r>
                        <a:rPr dirty="0" sz="105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10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0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95">
                          <a:latin typeface="Malgun Gothic Semilight"/>
                          <a:cs typeface="Malgun Gothic Semilight"/>
                        </a:rPr>
                        <a:t>었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50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0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/방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05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0">
                          <a:latin typeface="Malgun Gothic Semilight"/>
                          <a:cs typeface="Malgun Gothic Semilight"/>
                        </a:rPr>
                        <a:t>검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취</a:t>
                      </a:r>
                      <a:r>
                        <a:rPr dirty="0" sz="10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 Semilight"/>
                          <a:cs typeface="Malgun Gothic Semilight"/>
                        </a:rPr>
                        <a:t>약지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역</a:t>
                      </a:r>
                      <a:r>
                        <a:rPr dirty="0" sz="10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0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9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3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32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19050">
                        <a:lnSpc>
                          <a:spcPct val="100000"/>
                        </a:lnSpc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반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603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10160">
                        <a:lnSpc>
                          <a:spcPct val="100000"/>
                        </a:lnSpc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75">
                          <a:latin typeface="Malgun Gothic Semilight"/>
                          <a:cs typeface="Malgun Gothic Semilight"/>
                        </a:rPr>
                        <a:t>2이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603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75">
                          <a:latin typeface="Malgun Gothic Semilight"/>
                          <a:cs typeface="Malgun Gothic Semilight"/>
                        </a:rPr>
                        <a:t>2이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603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3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4950" indent="-168910">
                        <a:lnSpc>
                          <a:spcPts val="1170"/>
                        </a:lnSpc>
                        <a:spcBef>
                          <a:spcPts val="100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각</a:t>
                      </a:r>
                      <a:r>
                        <a:rPr dirty="0" sz="10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10">
                          <a:latin typeface="Malgun Gothic Semilight"/>
                          <a:cs typeface="Malgun Gothic Semilight"/>
                        </a:rPr>
                        <a:t>상/하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0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좌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/우</a:t>
                      </a:r>
                      <a:r>
                        <a:rPr dirty="0" sz="10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틈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새</a:t>
                      </a:r>
                      <a:r>
                        <a:rPr dirty="0" sz="10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70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2735">
                <a:tc rowSpan="2">
                  <a:txBody>
                    <a:bodyPr/>
                    <a:lstStyle/>
                    <a:p>
                      <a:pPr marL="121920" marR="139700" indent="62230">
                        <a:lnSpc>
                          <a:spcPct val="99600"/>
                        </a:lnSpc>
                        <a:spcBef>
                          <a:spcPts val="445"/>
                        </a:spcBef>
                      </a:pP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34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34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증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가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65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25400">
                        <a:lnSpc>
                          <a:spcPts val="1160"/>
                        </a:lnSpc>
                      </a:pP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20">
                          <a:latin typeface="Malgun Gothic Semilight"/>
                          <a:cs typeface="Malgun Gothic Semilight"/>
                        </a:rPr>
                        <a:t>결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1160"/>
                        </a:lnSpc>
                      </a:pPr>
                      <a:r>
                        <a:rPr dirty="0" sz="1200" spc="-260">
                          <a:latin typeface="Malgun Gothic Semilight"/>
                          <a:cs typeface="Malgun Gothic Semilight"/>
                        </a:rPr>
                        <a:t>7이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ts val="1160"/>
                        </a:lnSpc>
                      </a:pPr>
                      <a:r>
                        <a:rPr dirty="0" sz="1200" spc="-260">
                          <a:latin typeface="Malgun Gothic Semilight"/>
                          <a:cs typeface="Malgun Gothic Semilight"/>
                        </a:rPr>
                        <a:t>7이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</a:pP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3</a:t>
                      </a:r>
                      <a:r>
                        <a:rPr dirty="0" sz="120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68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40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창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20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10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멍</a:t>
                      </a:r>
                      <a:r>
                        <a:rPr dirty="0" sz="105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10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0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95">
                          <a:latin typeface="Malgun Gothic Semilight"/>
                          <a:cs typeface="Malgun Gothic Semilight"/>
                        </a:rPr>
                        <a:t>었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0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0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/방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05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0">
                          <a:latin typeface="Malgun Gothic Semilight"/>
                          <a:cs typeface="Malgun Gothic Semilight"/>
                        </a:rPr>
                        <a:t>검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50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취</a:t>
                      </a:r>
                      <a:r>
                        <a:rPr dirty="0" sz="10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 Semilight"/>
                          <a:cs typeface="Malgun Gothic Semilight"/>
                        </a:rPr>
                        <a:t>약지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역</a:t>
                      </a:r>
                      <a:r>
                        <a:rPr dirty="0" sz="10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08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829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65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19050">
                        <a:lnSpc>
                          <a:spcPct val="100000"/>
                        </a:lnSpc>
                      </a:pP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59">
                          <a:latin typeface="Malgun Gothic Semilight"/>
                          <a:cs typeface="Malgun Gothic Semilight"/>
                        </a:rPr>
                        <a:t>반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778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10160">
                        <a:lnSpc>
                          <a:spcPct val="100000"/>
                        </a:lnSpc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75">
                          <a:latin typeface="Malgun Gothic Semilight"/>
                          <a:cs typeface="Malgun Gothic Semilight"/>
                        </a:rPr>
                        <a:t>2이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778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75">
                          <a:latin typeface="Malgun Gothic Semilight"/>
                          <a:cs typeface="Malgun Gothic Semilight"/>
                        </a:rPr>
                        <a:t>2이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9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778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08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0" indent="-168910">
                        <a:lnSpc>
                          <a:spcPts val="1160"/>
                        </a:lnSpc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0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9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8295">
                <a:tc gridSpan="4">
                  <a:txBody>
                    <a:bodyPr/>
                    <a:lstStyle/>
                    <a:p>
                      <a:pPr algn="ctr" marR="3492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200" spc="-31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20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70">
                          <a:latin typeface="Malgun Gothic Semilight"/>
                          <a:cs typeface="Malgun Gothic Semilight"/>
                        </a:rPr>
                        <a:t>변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12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429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200" spc="-320">
                          <a:latin typeface="Malgun Gothic Semilight"/>
                          <a:cs typeface="Malgun Gothic Semilight"/>
                        </a:rPr>
                        <a:t>1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12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0" indent="-168910">
                        <a:lnSpc>
                          <a:spcPct val="100000"/>
                        </a:lnSpc>
                        <a:spcBef>
                          <a:spcPts val="2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0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0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34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취</a:t>
                      </a:r>
                      <a:r>
                        <a:rPr dirty="0" sz="10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 Semilight"/>
                          <a:cs typeface="Malgun Gothic Semilight"/>
                        </a:rPr>
                        <a:t>약지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역</a:t>
                      </a:r>
                      <a:r>
                        <a:rPr dirty="0" sz="10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0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34950" indent="-168910">
                        <a:lnSpc>
                          <a:spcPts val="1165"/>
                        </a:lnSpc>
                        <a:spcBef>
                          <a:spcPts val="35"/>
                        </a:spcBef>
                        <a:buSzPct val="95238"/>
                        <a:buFont typeface="Batang"/>
                        <a:buChar char="▪"/>
                        <a:tabLst>
                          <a:tab pos="234950" algn="l"/>
                        </a:tabLst>
                      </a:pP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0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09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1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</ep:Words>
  <ep:PresentationFormat>On-screen Show (4:3)</ep:PresentationFormat>
  <ep:Paragraphs>2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Theme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2026-04-26T01:46:53.851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