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66" r:id="rId2"/>
    <p:sldId id="267" r:id="rId3"/>
    <p:sldId id="268" r:id="rId4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101" d="100"/>
          <a:sy n="101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presProps" Target="presProps.xml"  /><Relationship Id="rId6" Type="http://schemas.openxmlformats.org/officeDocument/2006/relationships/viewProps" Target="viewProps.xml"  /><Relationship Id="rId7" Type="http://schemas.openxmlformats.org/officeDocument/2006/relationships/theme" Target="theme/theme1.xml"  /><Relationship Id="rId8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.jpeg"  /><Relationship Id="rId3" Type="http://schemas.openxmlformats.org/officeDocument/2006/relationships/image" Target="../media/image2.jpeg"  /><Relationship Id="rId4" Type="http://schemas.openxmlformats.org/officeDocument/2006/relationships/image" Target="../media/image3.jpeg"  /><Relationship Id="rId5" Type="http://schemas.openxmlformats.org/officeDocument/2006/relationships/image" Target="../media/image4.jpeg"  /><Relationship Id="rId6" Type="http://schemas.openxmlformats.org/officeDocument/2006/relationships/image" Target="../media/image5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6.jpeg"  /><Relationship Id="rId3" Type="http://schemas.openxmlformats.org/officeDocument/2006/relationships/image" Target="../media/image7.jpeg"  /><Relationship Id="rId4" Type="http://schemas.openxmlformats.org/officeDocument/2006/relationships/image" Target="../media/image8.jpeg"  /><Relationship Id="rId5" Type="http://schemas.openxmlformats.org/officeDocument/2006/relationships/image" Target="../media/image9.jpeg"  /><Relationship Id="rId6" Type="http://schemas.openxmlformats.org/officeDocument/2006/relationships/image" Target="../media/image10.jpeg"  /><Relationship Id="rId7" Type="http://schemas.openxmlformats.org/officeDocument/2006/relationships/image" Target="../media/image11.jpeg"  /><Relationship Id="rId8" Type="http://schemas.openxmlformats.org/officeDocument/2006/relationships/image" Target="../media/image12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843838" y="1394460"/>
            <a:ext cx="3596640" cy="368935"/>
          </a:xfrm>
          <a:custGeom>
            <a:avLst/>
            <a:gdLst/>
            <a:ahLst/>
            <a:cxnLst/>
            <a:rect l="l" t="t" r="r" b="b"/>
            <a:pathLst>
              <a:path w="3596640" h="368935">
                <a:moveTo>
                  <a:pt x="3047" y="0"/>
                </a:moveTo>
                <a:lnTo>
                  <a:pt x="3047" y="368401"/>
                </a:lnTo>
              </a:path>
              <a:path w="3596640" h="368935">
                <a:moveTo>
                  <a:pt x="21323" y="18262"/>
                </a:moveTo>
                <a:lnTo>
                  <a:pt x="21323" y="350139"/>
                </a:lnTo>
              </a:path>
              <a:path w="3596640" h="368935">
                <a:moveTo>
                  <a:pt x="3574910" y="18262"/>
                </a:moveTo>
                <a:lnTo>
                  <a:pt x="3574910" y="350139"/>
                </a:lnTo>
              </a:path>
              <a:path w="3596640" h="368935">
                <a:moveTo>
                  <a:pt x="3593185" y="0"/>
                </a:moveTo>
                <a:lnTo>
                  <a:pt x="3593185" y="368401"/>
                </a:lnTo>
              </a:path>
              <a:path w="3596640" h="368935">
                <a:moveTo>
                  <a:pt x="0" y="3048"/>
                </a:moveTo>
                <a:lnTo>
                  <a:pt x="3596233" y="3048"/>
                </a:lnTo>
              </a:path>
              <a:path w="3596640" h="368935">
                <a:moveTo>
                  <a:pt x="18275" y="21310"/>
                </a:moveTo>
                <a:lnTo>
                  <a:pt x="3577958" y="21310"/>
                </a:lnTo>
              </a:path>
              <a:path w="3596640" h="368935">
                <a:moveTo>
                  <a:pt x="18275" y="347091"/>
                </a:moveTo>
                <a:lnTo>
                  <a:pt x="3577958" y="347091"/>
                </a:lnTo>
              </a:path>
              <a:path w="3596640" h="368935">
                <a:moveTo>
                  <a:pt x="0" y="365353"/>
                </a:moveTo>
                <a:lnTo>
                  <a:pt x="3596233" y="3653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836231" y="6841375"/>
          <a:ext cx="5969635" cy="1900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6110"/>
                <a:gridCol w="554354"/>
                <a:gridCol w="3786504"/>
                <a:gridCol w="922655"/>
              </a:tblGrid>
              <a:tr h="297815">
                <a:tc>
                  <a:txBody>
                    <a:bodyPr/>
                    <a:lstStyle/>
                    <a:p>
                      <a:pPr algn="ctr" marR="184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300" spc="-455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1300" spc="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0">
                          <a:latin typeface="Malgun Gothic Semilight"/>
                          <a:cs typeface="Malgun Gothic Semilight"/>
                        </a:rPr>
                        <a:t>상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508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55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13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55">
                          <a:latin typeface="Malgun Gothic Semilight"/>
                          <a:cs typeface="Malgun Gothic Semilight"/>
                        </a:rPr>
                        <a:t>위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508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785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300" spc="-35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30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0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1300" spc="11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13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300" spc="4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3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130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5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13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95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508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79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13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5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508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02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종</a:t>
                      </a:r>
                      <a:r>
                        <a:rPr dirty="0" sz="13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5">
                          <a:latin typeface="Malgun Gothic Semilight"/>
                          <a:cs typeface="Malgun Gothic Semilight"/>
                        </a:rPr>
                        <a:t>사자 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R="15875">
                        <a:lnSpc>
                          <a:spcPct val="100000"/>
                        </a:lnSpc>
                      </a:pPr>
                      <a:r>
                        <a:rPr dirty="0" sz="1300" spc="-365">
                          <a:latin typeface="Malgun Gothic Semilight"/>
                          <a:cs typeface="Malgun Gothic Semilight"/>
                        </a:rPr>
                        <a:t>손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ts val="1485"/>
                        </a:lnSpc>
                        <a:tabLst>
                          <a:tab pos="1490980" algn="l"/>
                        </a:tabLst>
                      </a:pPr>
                      <a:r>
                        <a:rPr dirty="0" sz="12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22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300" spc="-50">
                          <a:latin typeface="Malgun Gothic Semilight"/>
                          <a:cs typeface="Malgun Gothic Semilight"/>
                        </a:rPr>
                        <a:t>물을</a:t>
                      </a:r>
                      <a:r>
                        <a:rPr dirty="0" sz="1300" spc="4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20">
                          <a:latin typeface="Malgun Gothic Semilight"/>
                          <a:cs typeface="Malgun Gothic Semilight"/>
                        </a:rPr>
                        <a:t>사용</a:t>
                      </a:r>
                      <a:r>
                        <a:rPr dirty="0" sz="13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7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300" spc="-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0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13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300" spc="-44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3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50" spc="-265">
                          <a:latin typeface="Malgun Gothic"/>
                          <a:cs typeface="Malgun Gothic"/>
                        </a:rPr>
                        <a:t>누</a:t>
                      </a:r>
                      <a:r>
                        <a:rPr dirty="0" sz="1250" spc="-2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38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13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5">
                          <a:latin typeface="Malgun Gothic Semilight"/>
                          <a:cs typeface="Malgun Gothic Semilight"/>
                        </a:rPr>
                        <a:t>품을</a:t>
                      </a:r>
                      <a:r>
                        <a:rPr dirty="0" sz="130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5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130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1300" spc="3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65">
                          <a:latin typeface="Malgun Gothic Semilight"/>
                          <a:cs typeface="Malgun Gothic Semilight"/>
                        </a:rPr>
                        <a:t>30</a:t>
                      </a:r>
                      <a:r>
                        <a:rPr dirty="0" sz="1250" spc="-65">
                          <a:latin typeface="Malgun Gothic"/>
                          <a:cs typeface="Malgun Gothic"/>
                        </a:rPr>
                        <a:t>초</a:t>
                      </a:r>
                      <a:r>
                        <a:rPr dirty="0" sz="1250" spc="3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동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>
                          <a:latin typeface="Malgun Gothic Semilight"/>
                          <a:cs typeface="Malgun Gothic Semilight"/>
                        </a:rPr>
                        <a:t>안</a:t>
                      </a:r>
                      <a:r>
                        <a:rPr dirty="0" sz="1300" spc="3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50" spc="-50">
                          <a:latin typeface="Malgun Gothic"/>
                          <a:cs typeface="Malgun Gothic"/>
                        </a:rPr>
                        <a:t>팔</a:t>
                      </a:r>
                      <a:endParaRPr sz="1250">
                        <a:latin typeface="Malgun Gothic"/>
                        <a:cs typeface="Malgun Gothic"/>
                      </a:endParaRPr>
                    </a:p>
                    <a:p>
                      <a:pPr algn="r" marR="86042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dirty="0" sz="1300" spc="-26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130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300" spc="3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55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1250" spc="-55">
                          <a:latin typeface="Malgun Gothic"/>
                          <a:cs typeface="Malgun Gothic"/>
                        </a:rPr>
                        <a:t>락</a:t>
                      </a:r>
                      <a:r>
                        <a:rPr dirty="0" sz="1250" spc="2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235">
                          <a:latin typeface="Malgun Gothic Semilight"/>
                          <a:cs typeface="Malgun Gothic Semilight"/>
                        </a:rPr>
                        <a:t>사이</a:t>
                      </a:r>
                      <a:r>
                        <a:rPr dirty="0" sz="130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30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3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9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13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50" spc="-425">
                          <a:latin typeface="Malgun Gothic"/>
                          <a:cs typeface="Malgun Gothic"/>
                        </a:rPr>
                        <a:t>러</a:t>
                      </a:r>
                      <a:r>
                        <a:rPr dirty="0" sz="1250" spc="4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50" spc="-275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1250" spc="-2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3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3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  <a:p>
                      <a:pPr algn="r" marR="80899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2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24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50" spc="-265">
                          <a:latin typeface="Malgun Gothic"/>
                          <a:cs typeface="Malgun Gothic"/>
                        </a:rPr>
                        <a:t>톱</a:t>
                      </a:r>
                      <a:r>
                        <a:rPr dirty="0" sz="1250" spc="3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50" spc="-265">
                          <a:latin typeface="Malgun Gothic"/>
                          <a:cs typeface="Malgun Gothic"/>
                        </a:rPr>
                        <a:t>브</a:t>
                      </a:r>
                      <a:r>
                        <a:rPr dirty="0" sz="1250" spc="-2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50" spc="-425">
                          <a:latin typeface="Malgun Gothic"/>
                          <a:cs typeface="Malgun Gothic"/>
                        </a:rPr>
                        <a:t>러</a:t>
                      </a:r>
                      <a:r>
                        <a:rPr dirty="0" sz="12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50" spc="-350">
                          <a:latin typeface="Malgun Gothic"/>
                          <a:cs typeface="Malgun Gothic"/>
                        </a:rPr>
                        <a:t>쉬</a:t>
                      </a:r>
                      <a:r>
                        <a:rPr dirty="0" sz="1250" spc="-15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300" spc="4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50" spc="-265">
                          <a:latin typeface="Malgun Gothic"/>
                          <a:cs typeface="Malgun Gothic"/>
                        </a:rPr>
                        <a:t>톱</a:t>
                      </a:r>
                      <a:r>
                        <a:rPr dirty="0" sz="1250" spc="3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235">
                          <a:latin typeface="Malgun Gothic Semilight"/>
                          <a:cs typeface="Malgun Gothic Semilight"/>
                        </a:rPr>
                        <a:t>사이</a:t>
                      </a:r>
                      <a:r>
                        <a:rPr dirty="0" sz="130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300" spc="4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3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8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3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15">
                          <a:latin typeface="Malgun Gothic Semilight"/>
                          <a:cs typeface="Malgun Gothic Semilight"/>
                        </a:rPr>
                        <a:t>른다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  <a:p>
                      <a:pPr marL="13462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2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24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250" spc="-165">
                          <a:latin typeface="Malgun Gothic"/>
                          <a:cs typeface="Malgun Gothic"/>
                        </a:rPr>
                        <a:t>흐르</a:t>
                      </a:r>
                      <a:r>
                        <a:rPr dirty="0" sz="1250" spc="-2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300" spc="4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8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300" spc="4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20">
                          <a:latin typeface="Malgun Gothic Semilight"/>
                          <a:cs typeface="Malgun Gothic Semilight"/>
                        </a:rPr>
                        <a:t>충분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05">
                          <a:latin typeface="Malgun Gothic Semilight"/>
                          <a:cs typeface="Malgun Gothic Semilight"/>
                        </a:rPr>
                        <a:t>히</a:t>
                      </a:r>
                      <a:r>
                        <a:rPr dirty="0" sz="1300" spc="9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300" spc="-35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30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0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130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7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300" spc="-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3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  <a:p>
                      <a:pPr marL="13462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12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10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300" spc="-35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30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60">
                          <a:latin typeface="Malgun Gothic Semilight"/>
                          <a:cs typeface="Malgun Gothic Semilight"/>
                        </a:rPr>
                        <a:t>척된</a:t>
                      </a:r>
                      <a:r>
                        <a:rPr dirty="0" sz="1300" spc="4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75">
                          <a:latin typeface="Malgun Gothic Semilight"/>
                          <a:cs typeface="Malgun Gothic Semilight"/>
                        </a:rPr>
                        <a:t>손을</a:t>
                      </a:r>
                      <a:r>
                        <a:rPr dirty="0" sz="130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50" spc="-340">
                          <a:latin typeface="Malgun Gothic"/>
                          <a:cs typeface="Malgun Gothic"/>
                        </a:rPr>
                        <a:t>건</a:t>
                      </a:r>
                      <a:r>
                        <a:rPr dirty="0" sz="12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3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9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3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300" spc="4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50" spc="-340">
                          <a:latin typeface="Malgun Gothic"/>
                          <a:cs typeface="Malgun Gothic"/>
                        </a:rPr>
                        <a:t>건</a:t>
                      </a:r>
                      <a:r>
                        <a:rPr dirty="0" sz="12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3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7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300" spc="-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3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  <a:p>
                      <a:pPr marL="389255" marR="103505" indent="-2546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12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204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300" spc="-32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3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13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8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3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300" spc="48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50" spc="-265">
                          <a:latin typeface="Malgun Gothic"/>
                          <a:cs typeface="Malgun Gothic"/>
                        </a:rPr>
                        <a:t>무</a:t>
                      </a:r>
                      <a:r>
                        <a:rPr dirty="0" sz="1250" spc="-229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275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300" spc="-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5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1300" spc="7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50" spc="-225">
                          <a:latin typeface="Malgun Gothic"/>
                          <a:cs typeface="Malgun Gothic"/>
                        </a:rPr>
                        <a:t>살</a:t>
                      </a:r>
                      <a:r>
                        <a:rPr dirty="0" sz="1250" spc="-2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균</a:t>
                      </a:r>
                      <a:r>
                        <a:rPr dirty="0" sz="13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0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1300" spc="10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300" spc="-280">
                          <a:latin typeface="Malgun Gothic Semilight"/>
                          <a:cs typeface="Malgun Gothic Semilight"/>
                        </a:rPr>
                        <a:t>상태</a:t>
                      </a:r>
                      <a:r>
                        <a:rPr dirty="0" sz="130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80">
                          <a:latin typeface="Malgun Gothic Semilight"/>
                          <a:cs typeface="Malgun Gothic Semilight"/>
                        </a:rPr>
                        <a:t>에서</a:t>
                      </a:r>
                      <a:r>
                        <a:rPr dirty="0" sz="1300" spc="9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300" spc="-23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130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8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300" spc="8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300" spc="-415">
                          <a:latin typeface="Malgun Gothic Semilight"/>
                          <a:cs typeface="Malgun Gothic Semilight"/>
                        </a:rPr>
                        <a:t>임</a:t>
                      </a:r>
                      <a:r>
                        <a:rPr dirty="0" sz="13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7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300" spc="-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3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R="18415">
                        <a:lnSpc>
                          <a:spcPct val="100000"/>
                        </a:lnSpc>
                      </a:pPr>
                      <a:r>
                        <a:rPr dirty="0" sz="1300" spc="-31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3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415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13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48645" y="568585"/>
          <a:ext cx="6046470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2.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 spc="-10">
                          <a:latin typeface="바탕"/>
                          <a:cs typeface="바탕"/>
                        </a:rPr>
                        <a:t>일반위생관리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5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2)</a:t>
                      </a:r>
                      <a:r>
                        <a:rPr sz="1300" spc="8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개인위생관리</a:t>
                      </a:r>
                      <a:endParaRPr sz="1300" spc="-10">
                        <a:latin typeface="바탕"/>
                        <a:cs typeface="바탕"/>
                      </a:endParaRPr>
                    </a:p>
                    <a:p>
                      <a:pPr marL="314325" marR="55244" lvl="0" indent="-250190" algn="just">
                        <a:lnSpc>
                          <a:spcPct val="115399"/>
                        </a:lnSpc>
                        <a:spcBef>
                          <a:spcPts val="993"/>
                        </a:spcBef>
                        <a:buSzPct val="92000"/>
                        <a:buFont typeface="바탕"/>
                        <a:buChar char="○"/>
                        <a:tabLst>
                          <a:tab pos="314325" algn="l"/>
                          <a:tab pos="32131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사자는</a:t>
                      </a:r>
                      <a:r>
                        <a:rPr sz="1300" spc="6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7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전에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 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복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250" spc="50">
                          <a:latin typeface="맑은 고딕"/>
                          <a:cs typeface="맑은 고딕"/>
                        </a:rPr>
                        <a:t>【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(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복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225">
                          <a:latin typeface="맑은 고딕 Semilight"/>
                          <a:cs typeface="맑은 고딕 Semilight"/>
                        </a:rPr>
                        <a:t>,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모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자</a:t>
                      </a:r>
                      <a:r>
                        <a:rPr sz="1300" spc="245">
                          <a:latin typeface="맑은 고딕 Semilight"/>
                          <a:cs typeface="맑은 고딕 Semilight"/>
                        </a:rPr>
                        <a:t>,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화</a:t>
                      </a:r>
                      <a:r>
                        <a:rPr sz="1300" spc="240">
                          <a:latin typeface="맑은 고딕 Semilight"/>
                          <a:cs typeface="맑은 고딕 Semilight"/>
                        </a:rPr>
                        <a:t>,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마스크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(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요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) </a:t>
                      </a:r>
                      <a:r>
                        <a:rPr sz="1250" spc="45">
                          <a:latin typeface="맑은 고딕"/>
                          <a:cs typeface="맑은 고딕"/>
                        </a:rPr>
                        <a:t>】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착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45">
                          <a:latin typeface="맑은 고딕 Semilight"/>
                          <a:cs typeface="맑은 고딕 Semilight"/>
                        </a:rPr>
                        <a:t> .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시에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제거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장치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(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흡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65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끈끈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롤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425">
                          <a:latin typeface="맑은 고딕"/>
                          <a:cs typeface="맑은 고딕"/>
                        </a:rPr>
                        <a:t>러</a:t>
                      </a:r>
                      <a:r>
                        <a:rPr sz="1250" spc="58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)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복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장에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묻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( </a:t>
                      </a:r>
                      <a:r>
                        <a:rPr sz="1250" spc="-415">
                          <a:latin typeface="맑은 고딕"/>
                          <a:cs typeface="맑은 고딕"/>
                        </a:rPr>
                        <a:t>머</a:t>
                      </a:r>
                      <a:r>
                        <a:rPr sz="1250" spc="-8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카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 락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155">
                          <a:latin typeface="맑은 고딕 Semilight"/>
                          <a:cs typeface="맑은 고딕 Semilight"/>
                        </a:rPr>
                        <a:t>,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)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제거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50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손으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로부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00">
                          <a:latin typeface="맑은 고딕"/>
                          <a:cs typeface="맑은 고딕"/>
                        </a:rPr>
                        <a:t>터</a:t>
                      </a:r>
                      <a:r>
                        <a:rPr sz="1250" spc="-10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6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6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85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손소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독을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60">
                          <a:latin typeface="맑은 고딕 Semilight"/>
                          <a:cs typeface="맑은 고딕 Semilight"/>
                        </a:rPr>
                        <a:t> .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청결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역</a:t>
                      </a:r>
                      <a:r>
                        <a:rPr sz="1250" spc="50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복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착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에서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외의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300" spc="150">
                          <a:latin typeface="맑은 고딕 Semilight"/>
                          <a:cs typeface="맑은 고딕 Semilight"/>
                        </a:rPr>
                        <a:t>,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화장실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55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운동</a:t>
                      </a:r>
                      <a:r>
                        <a:rPr sz="1300" spc="30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6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퇴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근</a:t>
                      </a:r>
                      <a:r>
                        <a:rPr sz="1250" spc="40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른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활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동을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철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저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히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.</a:t>
                      </a:r>
                      <a:endParaRPr sz="1300" spc="-16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marR="74930" lvl="0" indent="-23622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될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09">
                          <a:latin typeface="맑은 고딕"/>
                          <a:cs typeface="맑은 고딕"/>
                        </a:rPr>
                        <a:t>귀걸</a:t>
                      </a:r>
                      <a:r>
                        <a:rPr sz="1250" spc="-15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시계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개인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250" spc="-220">
                          <a:latin typeface="맑은 고딕"/>
                          <a:cs typeface="맑은 고딕"/>
                        </a:rPr>
                        <a:t>신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배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핸</a:t>
                      </a:r>
                      <a:r>
                        <a:rPr sz="1250" spc="-1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드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폰</a:t>
                      </a:r>
                      <a:r>
                        <a:rPr sz="1250" spc="45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개인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6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클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415">
                          <a:latin typeface="맑은 고딕"/>
                          <a:cs typeface="맑은 고딕"/>
                        </a:rPr>
                        <a:t>립</a:t>
                      </a:r>
                      <a:r>
                        <a:rPr sz="1250" spc="-9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스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테</a:t>
                      </a:r>
                      <a:r>
                        <a:rPr sz="1250" spc="-1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플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425">
                          <a:latin typeface="맑은 고딕"/>
                          <a:cs typeface="맑은 고딕"/>
                        </a:rPr>
                        <a:t>러</a:t>
                      </a:r>
                      <a:r>
                        <a:rPr sz="1250" spc="-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50">
                          <a:latin typeface="맑은 고딕"/>
                          <a:cs typeface="맑은 고딕"/>
                        </a:rPr>
                        <a:t>커</a:t>
                      </a:r>
                      <a:r>
                        <a:rPr sz="1250" spc="-15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400">
                          <a:latin typeface="맑은 고딕"/>
                          <a:cs typeface="맑은 고딕"/>
                        </a:rPr>
                        <a:t>터</a:t>
                      </a:r>
                      <a:r>
                        <a:rPr sz="1250" spc="-10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칼</a:t>
                      </a:r>
                      <a:r>
                        <a:rPr sz="1250" spc="4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250" spc="-190">
                          <a:latin typeface="맑은 고딕"/>
                          <a:cs typeface="맑은 고딕"/>
                        </a:rPr>
                        <a:t>무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용품은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않는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9085" marR="74930" lvl="0" indent="-23495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299085" algn="l"/>
                        </a:tabLst>
                        <a:defRPr/>
                      </a:pP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료나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품을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직접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접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50">
                          <a:latin typeface="맑은 고딕"/>
                          <a:cs typeface="맑은 고딕"/>
                        </a:rPr>
                        <a:t>촉</a:t>
                      </a:r>
                      <a:r>
                        <a:rPr sz="1250" spc="-24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사자는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정기적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건</a:t>
                      </a:r>
                      <a:r>
                        <a:rPr sz="1250" spc="-15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강검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받</a:t>
                      </a:r>
                      <a:r>
                        <a:rPr sz="1250" spc="-20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135">
                          <a:latin typeface="맑은 고딕"/>
                          <a:cs typeface="맑은 고딕"/>
                        </a:rPr>
                        <a:t>아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사,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복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통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상,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증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투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입시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50">
                          <a:latin typeface="맑은 고딕"/>
                          <a:cs typeface="맑은 고딕"/>
                        </a:rPr>
                        <a:t>키</a:t>
                      </a:r>
                      <a:r>
                        <a:rPr sz="1250" spc="-14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않는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9085" marR="80645" lvl="0" indent="-23495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299085" algn="l"/>
                          <a:tab pos="31051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과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톱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많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존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6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때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항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상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청결히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특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히</a:t>
                      </a:r>
                      <a:r>
                        <a:rPr sz="1300" spc="6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청결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역</a:t>
                      </a:r>
                      <a:r>
                        <a:rPr sz="1250" spc="46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사자는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팔</a:t>
                      </a:r>
                      <a:r>
                        <a:rPr sz="1250" spc="4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독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액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독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5275" marR="73025" lvl="0" indent="-23114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299085" algn="l"/>
                        </a:tabLst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것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사자는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50">
                          <a:latin typeface="맑은 고딕"/>
                          <a:cs typeface="맑은 고딕"/>
                        </a:rPr>
                        <a:t>귀</a:t>
                      </a:r>
                      <a:r>
                        <a:rPr sz="1250" spc="-15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코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15">
                          <a:latin typeface="맑은 고딕"/>
                          <a:cs typeface="맑은 고딕"/>
                        </a:rPr>
                        <a:t>머</a:t>
                      </a:r>
                      <a:r>
                        <a:rPr sz="1250" spc="-8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와</a:t>
                      </a:r>
                      <a:r>
                        <a:rPr sz="1300" spc="4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같은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250" spc="-190">
                          <a:latin typeface="맑은 고딕"/>
                          <a:cs typeface="맑은 고딕"/>
                        </a:rPr>
                        <a:t>신체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지거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긁</a:t>
                      </a:r>
                      <a:r>
                        <a:rPr sz="1250" spc="-2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깨</a:t>
                      </a:r>
                      <a:r>
                        <a:rPr sz="1250" spc="-15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끗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않은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와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작업표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면</a:t>
                      </a:r>
                      <a:r>
                        <a:rPr sz="1300" spc="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불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결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옷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행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걸</a:t>
                      </a:r>
                      <a:r>
                        <a:rPr sz="1250" spc="-15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400">
                          <a:latin typeface="맑은 고딕"/>
                          <a:cs typeface="맑은 고딕"/>
                        </a:rPr>
                        <a:t>레</a:t>
                      </a:r>
                      <a:r>
                        <a:rPr sz="1250" spc="59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15">
                          <a:latin typeface="맑은 고딕"/>
                          <a:cs typeface="맑은 고딕"/>
                        </a:rPr>
                        <a:t>졌</a:t>
                      </a:r>
                      <a:r>
                        <a:rPr sz="1250" spc="-18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목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25">
                          <a:latin typeface="맑은 고딕"/>
                          <a:cs typeface="맑은 고딕"/>
                        </a:rPr>
                        <a:t>변</a:t>
                      </a:r>
                      <a:r>
                        <a:rPr sz="1250" spc="-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었</a:t>
                      </a:r>
                      <a:r>
                        <a:rPr sz="1250" spc="-2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음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과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같은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요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15">
                          <a:latin typeface="맑은 고딕"/>
                          <a:cs typeface="맑은 고딕"/>
                        </a:rPr>
                        <a:t>령</a:t>
                      </a:r>
                      <a:r>
                        <a:rPr sz="1250" spc="-8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라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독을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115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6545" marR="85090" lvl="0" indent="-23241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299085" algn="l"/>
                        </a:tabLst>
                        <a:defRPr/>
                      </a:pP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화장실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장균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00">
                          <a:latin typeface="맑은 고딕"/>
                          <a:cs typeface="맑은 고딕"/>
                        </a:rPr>
                        <a:t>많</a:t>
                      </a:r>
                      <a:r>
                        <a:rPr sz="1250" spc="-19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존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곳</a:t>
                      </a:r>
                      <a:r>
                        <a:rPr sz="1250" spc="-2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장에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묻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균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제거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6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드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독을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836231" y="5325122"/>
            <a:ext cx="1672589" cy="1504315"/>
            <a:chOff x="836231" y="5325122"/>
            <a:chExt cx="1672589" cy="1504315"/>
          </a:xfrm>
        </p:grpSpPr>
        <p:sp>
          <p:nvSpPr>
            <p:cNvPr id="3" name="object 3" descr=""/>
            <p:cNvSpPr/>
            <p:nvPr/>
          </p:nvSpPr>
          <p:spPr>
            <a:xfrm>
              <a:off x="837755" y="5326646"/>
              <a:ext cx="1669414" cy="386715"/>
            </a:xfrm>
            <a:custGeom>
              <a:avLst/>
              <a:gdLst/>
              <a:ahLst/>
              <a:cxnLst/>
              <a:rect l="l" t="t" r="r" b="b"/>
              <a:pathLst>
                <a:path w="1669414" h="386714">
                  <a:moveTo>
                    <a:pt x="1669402" y="0"/>
                  </a:moveTo>
                  <a:lnTo>
                    <a:pt x="0" y="0"/>
                  </a:lnTo>
                  <a:lnTo>
                    <a:pt x="0" y="386676"/>
                  </a:lnTo>
                  <a:lnTo>
                    <a:pt x="1669402" y="386676"/>
                  </a:lnTo>
                  <a:lnTo>
                    <a:pt x="1669402" y="0"/>
                  </a:lnTo>
                  <a:close/>
                </a:path>
              </a:pathLst>
            </a:custGeom>
            <a:solidFill>
              <a:srgbClr val="CDDEE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3381" y="5730062"/>
              <a:ext cx="1258150" cy="107933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836231" y="5326646"/>
              <a:ext cx="1672589" cy="1501140"/>
            </a:xfrm>
            <a:custGeom>
              <a:avLst/>
              <a:gdLst/>
              <a:ahLst/>
              <a:cxnLst/>
              <a:rect l="l" t="t" r="r" b="b"/>
              <a:pathLst>
                <a:path w="1672589" h="1501140">
                  <a:moveTo>
                    <a:pt x="1524" y="0"/>
                  </a:moveTo>
                  <a:lnTo>
                    <a:pt x="1524" y="1501025"/>
                  </a:lnTo>
                </a:path>
                <a:path w="1672589" h="1501140">
                  <a:moveTo>
                    <a:pt x="1670926" y="0"/>
                  </a:moveTo>
                  <a:lnTo>
                    <a:pt x="1670926" y="1501025"/>
                  </a:lnTo>
                </a:path>
                <a:path w="1672589" h="1501140">
                  <a:moveTo>
                    <a:pt x="0" y="0"/>
                  </a:moveTo>
                  <a:lnTo>
                    <a:pt x="1672450" y="0"/>
                  </a:lnTo>
                </a:path>
                <a:path w="1672589" h="1501140">
                  <a:moveTo>
                    <a:pt x="0" y="386676"/>
                  </a:moveTo>
                  <a:lnTo>
                    <a:pt x="1672450" y="386676"/>
                  </a:lnTo>
                </a:path>
                <a:path w="1672589" h="1501140">
                  <a:moveTo>
                    <a:pt x="0" y="1501025"/>
                  </a:moveTo>
                  <a:lnTo>
                    <a:pt x="1672450" y="1501025"/>
                  </a:lnTo>
                </a:path>
                <a:path w="1672589" h="1501140">
                  <a:moveTo>
                    <a:pt x="1524" y="0"/>
                  </a:moveTo>
                  <a:lnTo>
                    <a:pt x="1524" y="1501025"/>
                  </a:lnTo>
                </a:path>
                <a:path w="1672589" h="1501140">
                  <a:moveTo>
                    <a:pt x="0" y="1501025"/>
                  </a:moveTo>
                  <a:lnTo>
                    <a:pt x="1672450" y="1501025"/>
                  </a:lnTo>
                </a:path>
                <a:path w="1672589" h="1501140">
                  <a:moveTo>
                    <a:pt x="0" y="0"/>
                  </a:moveTo>
                  <a:lnTo>
                    <a:pt x="167245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2959544" y="5325122"/>
            <a:ext cx="1649730" cy="1504315"/>
            <a:chOff x="2959544" y="5325122"/>
            <a:chExt cx="1649730" cy="1504315"/>
          </a:xfrm>
        </p:grpSpPr>
        <p:sp>
          <p:nvSpPr>
            <p:cNvPr id="7" name="object 7" descr=""/>
            <p:cNvSpPr/>
            <p:nvPr/>
          </p:nvSpPr>
          <p:spPr>
            <a:xfrm>
              <a:off x="2961068" y="5326646"/>
              <a:ext cx="1646555" cy="386715"/>
            </a:xfrm>
            <a:custGeom>
              <a:avLst/>
              <a:gdLst/>
              <a:ahLst/>
              <a:cxnLst/>
              <a:rect l="l" t="t" r="r" b="b"/>
              <a:pathLst>
                <a:path w="1646554" h="386714">
                  <a:moveTo>
                    <a:pt x="1646555" y="0"/>
                  </a:moveTo>
                  <a:lnTo>
                    <a:pt x="0" y="0"/>
                  </a:lnTo>
                  <a:lnTo>
                    <a:pt x="0" y="386676"/>
                  </a:lnTo>
                  <a:lnTo>
                    <a:pt x="1646555" y="386676"/>
                  </a:lnTo>
                  <a:lnTo>
                    <a:pt x="1646555" y="0"/>
                  </a:lnTo>
                  <a:close/>
                </a:path>
              </a:pathLst>
            </a:custGeom>
            <a:solidFill>
              <a:srgbClr val="CDDEE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54502" y="5730062"/>
              <a:ext cx="1259674" cy="1079334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2959544" y="5326646"/>
              <a:ext cx="1649730" cy="1501140"/>
            </a:xfrm>
            <a:custGeom>
              <a:avLst/>
              <a:gdLst/>
              <a:ahLst/>
              <a:cxnLst/>
              <a:rect l="l" t="t" r="r" b="b"/>
              <a:pathLst>
                <a:path w="1649729" h="1501140">
                  <a:moveTo>
                    <a:pt x="1524" y="0"/>
                  </a:moveTo>
                  <a:lnTo>
                    <a:pt x="1524" y="1501025"/>
                  </a:lnTo>
                </a:path>
                <a:path w="1649729" h="1501140">
                  <a:moveTo>
                    <a:pt x="1648079" y="0"/>
                  </a:moveTo>
                  <a:lnTo>
                    <a:pt x="1648079" y="1501025"/>
                  </a:lnTo>
                </a:path>
                <a:path w="1649729" h="1501140">
                  <a:moveTo>
                    <a:pt x="0" y="0"/>
                  </a:moveTo>
                  <a:lnTo>
                    <a:pt x="1649603" y="0"/>
                  </a:lnTo>
                </a:path>
                <a:path w="1649729" h="1501140">
                  <a:moveTo>
                    <a:pt x="0" y="386676"/>
                  </a:moveTo>
                  <a:lnTo>
                    <a:pt x="1649603" y="386676"/>
                  </a:lnTo>
                </a:path>
                <a:path w="1649729" h="1501140">
                  <a:moveTo>
                    <a:pt x="0" y="1501025"/>
                  </a:moveTo>
                  <a:lnTo>
                    <a:pt x="1649603" y="1501025"/>
                  </a:lnTo>
                </a:path>
                <a:path w="1649729" h="1501140">
                  <a:moveTo>
                    <a:pt x="0" y="1501025"/>
                  </a:moveTo>
                  <a:lnTo>
                    <a:pt x="1649603" y="1501025"/>
                  </a:lnTo>
                </a:path>
                <a:path w="1649729" h="1501140">
                  <a:moveTo>
                    <a:pt x="0" y="0"/>
                  </a:moveTo>
                  <a:lnTo>
                    <a:pt x="164960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5060010" y="5325122"/>
            <a:ext cx="1648460" cy="1504315"/>
            <a:chOff x="5060010" y="5325122"/>
            <a:chExt cx="1648460" cy="1504315"/>
          </a:xfrm>
        </p:grpSpPr>
        <p:sp>
          <p:nvSpPr>
            <p:cNvPr id="11" name="object 11" descr=""/>
            <p:cNvSpPr/>
            <p:nvPr/>
          </p:nvSpPr>
          <p:spPr>
            <a:xfrm>
              <a:off x="5061534" y="5326646"/>
              <a:ext cx="1645285" cy="386715"/>
            </a:xfrm>
            <a:custGeom>
              <a:avLst/>
              <a:gdLst/>
              <a:ahLst/>
              <a:cxnLst/>
              <a:rect l="l" t="t" r="r" b="b"/>
              <a:pathLst>
                <a:path w="1645284" h="386714">
                  <a:moveTo>
                    <a:pt x="1645031" y="0"/>
                  </a:moveTo>
                  <a:lnTo>
                    <a:pt x="0" y="0"/>
                  </a:lnTo>
                  <a:lnTo>
                    <a:pt x="0" y="386676"/>
                  </a:lnTo>
                  <a:lnTo>
                    <a:pt x="1645031" y="386676"/>
                  </a:lnTo>
                  <a:lnTo>
                    <a:pt x="1645031" y="0"/>
                  </a:lnTo>
                  <a:close/>
                </a:path>
              </a:pathLst>
            </a:custGeom>
            <a:solidFill>
              <a:srgbClr val="CDDEE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3456" y="5730062"/>
              <a:ext cx="1259662" cy="1079334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5060010" y="5326646"/>
              <a:ext cx="1648460" cy="1501140"/>
            </a:xfrm>
            <a:custGeom>
              <a:avLst/>
              <a:gdLst/>
              <a:ahLst/>
              <a:cxnLst/>
              <a:rect l="l" t="t" r="r" b="b"/>
              <a:pathLst>
                <a:path w="1648459" h="1501140">
                  <a:moveTo>
                    <a:pt x="1524" y="0"/>
                  </a:moveTo>
                  <a:lnTo>
                    <a:pt x="1524" y="1501025"/>
                  </a:lnTo>
                </a:path>
                <a:path w="1648459" h="1501140">
                  <a:moveTo>
                    <a:pt x="1646555" y="0"/>
                  </a:moveTo>
                  <a:lnTo>
                    <a:pt x="1646555" y="1501025"/>
                  </a:lnTo>
                </a:path>
                <a:path w="1648459" h="1501140">
                  <a:moveTo>
                    <a:pt x="0" y="0"/>
                  </a:moveTo>
                  <a:lnTo>
                    <a:pt x="1648079" y="0"/>
                  </a:lnTo>
                </a:path>
                <a:path w="1648459" h="1501140">
                  <a:moveTo>
                    <a:pt x="0" y="386676"/>
                  </a:moveTo>
                  <a:lnTo>
                    <a:pt x="1648079" y="386676"/>
                  </a:lnTo>
                </a:path>
                <a:path w="1648459" h="1501140">
                  <a:moveTo>
                    <a:pt x="0" y="1501025"/>
                  </a:moveTo>
                  <a:lnTo>
                    <a:pt x="1648079" y="1501025"/>
                  </a:lnTo>
                </a:path>
                <a:path w="1648459" h="1501140">
                  <a:moveTo>
                    <a:pt x="1646555" y="0"/>
                  </a:moveTo>
                  <a:lnTo>
                    <a:pt x="1646555" y="1501025"/>
                  </a:lnTo>
                </a:path>
                <a:path w="1648459" h="1501140">
                  <a:moveTo>
                    <a:pt x="0" y="1501025"/>
                  </a:moveTo>
                  <a:lnTo>
                    <a:pt x="1648079" y="1501025"/>
                  </a:lnTo>
                </a:path>
                <a:path w="1648459" h="1501140">
                  <a:moveTo>
                    <a:pt x="0" y="0"/>
                  </a:moveTo>
                  <a:lnTo>
                    <a:pt x="164807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748645" y="568585"/>
          <a:ext cx="6046470" cy="9428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2.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30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 spc="-10">
                          <a:latin typeface="바탕"/>
                          <a:cs typeface="바탕"/>
                        </a:rPr>
                        <a:t>일반위생관리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778875">
                <a:tc gridSpan="4">
                  <a:txBody>
                    <a:bodyPr vert="horz" lIns="0" tIns="52069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09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lvl="0" indent="-236220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856615" algn="l"/>
                        </a:tabLst>
                        <a:defRPr/>
                      </a:pP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역</a:t>
                      </a:r>
                      <a:r>
                        <a:rPr sz="1300" spc="-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35">
                          <a:latin typeface="맑은 고딕 Semilight"/>
                          <a:cs typeface="맑은 고딕 Semilight"/>
                        </a:rPr>
                        <a:t>별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착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예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5">
                          <a:latin typeface="맑은 고딕 Semilight"/>
                          <a:cs typeface="맑은 고딕 Semilight"/>
                        </a:rPr>
                        <a:t>시</a:t>
                      </a:r>
                      <a:endParaRPr sz="1300" spc="-41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419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lvl="0" indent="-236220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작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업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3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본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7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예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5">
                          <a:latin typeface="맑은 고딕 Semilight"/>
                          <a:cs typeface="맑은 고딕 Semilight"/>
                        </a:rPr>
                        <a:t>시</a:t>
                      </a:r>
                      <a:endParaRPr sz="1300" spc="-415">
                        <a:latin typeface="맑은 고딕 Semilight"/>
                        <a:cs typeface="맑은 고딕 Semilight"/>
                      </a:endParaRPr>
                    </a:p>
                    <a:p>
                      <a:pPr marL="403860" lvl="0">
                        <a:lnSpc>
                          <a:spcPts val="1170"/>
                        </a:lnSpc>
                        <a:spcBef>
                          <a:spcPts val="650"/>
                        </a:spcBef>
                        <a:defRPr/>
                      </a:pP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복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2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15">
                          <a:latin typeface="맑은 고딕"/>
                          <a:cs typeface="맑은 고딕"/>
                        </a:rPr>
                        <a:t>모</a:t>
                      </a:r>
                      <a:endParaRPr sz="1250" spc="-315">
                        <a:latin typeface="맑은 고딕"/>
                        <a:cs typeface="맑은 고딕"/>
                      </a:endParaRPr>
                    </a:p>
                    <a:p>
                      <a:pPr marL="2496185" lvl="0">
                        <a:lnSpc>
                          <a:spcPts val="780"/>
                        </a:lnSpc>
                        <a:tabLst>
                          <a:tab pos="4598035" algn="l"/>
                        </a:tabLst>
                        <a:defRPr/>
                      </a:pP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척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12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건</a:t>
                      </a:r>
                      <a:r>
                        <a:rPr sz="1250" spc="-15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실</a:t>
                      </a:r>
                      <a:r>
                        <a:rPr sz="1300" spc="7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12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손소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독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marL="612775" lvl="0">
                        <a:lnSpc>
                          <a:spcPts val="1170"/>
                        </a:lnSpc>
                        <a:defRPr/>
                      </a:pP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제거 </a:t>
                      </a:r>
                      <a:endParaRPr sz="1300" spc="-2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7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48590" lvl="0" algn="ctr">
                        <a:lnSpc>
                          <a:spcPct val="100000"/>
                        </a:lnSpc>
                        <a:tabLst>
                          <a:tab pos="2101215" algn="l"/>
                        </a:tabLst>
                        <a:defRPr/>
                      </a:pPr>
                      <a:r>
                        <a:rPr sz="1200" spc="-50">
                          <a:latin typeface="바탕"/>
                          <a:cs typeface="바탕"/>
                        </a:rPr>
                        <a:t>→</a:t>
                      </a:r>
                      <a:r>
                        <a:rPr sz="1200">
                          <a:latin typeface="바탕"/>
                          <a:cs typeface="바탕"/>
                        </a:rPr>
                        <a:t>	</a:t>
                      </a:r>
                      <a:r>
                        <a:rPr sz="1200" spc="-50">
                          <a:latin typeface="바탕"/>
                          <a:cs typeface="바탕"/>
                        </a:rPr>
                        <a:t>→</a:t>
                      </a:r>
                      <a:endParaRPr sz="1200" spc="-50">
                        <a:latin typeface="바탕"/>
                        <a:cs typeface="바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85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lvl="0" indent="-236220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10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도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법</a:t>
                      </a:r>
                      <a:r>
                        <a:rPr sz="1300" spc="130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예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5">
                          <a:latin typeface="맑은 고딕 Semilight"/>
                          <a:cs typeface="맑은 고딕 Semilight"/>
                        </a:rPr>
                        <a:t>시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2069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15" name="object 1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6030" y="7422908"/>
            <a:ext cx="5845962" cy="2563609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19009" y="1654771"/>
            <a:ext cx="5305234" cy="3181680"/>
          </a:xfrm>
          <a:prstGeom prst="rect">
            <a:avLst/>
          </a:prstGeom>
        </p:spPr>
      </p:pic>
      <p:sp>
        <p:nvSpPr>
          <p:cNvPr id="17" name="object 1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ct 14"/>
          <p:cNvGraphicFramePr>
            <a:graphicFrameLocks noGrp="1"/>
          </p:cNvGraphicFramePr>
          <p:nvPr/>
        </p:nvGraphicFramePr>
        <p:xfrm>
          <a:off x="703580" y="560070"/>
          <a:ext cx="6046470" cy="9428480"/>
        </p:xfrm>
        <a:graphic>
          <a:graphicData uri="http://schemas.openxmlformats.org/drawingml/2006/table">
            <a:tbl>
              <a:tblPr firstRow="1" bandRow="1">
                <a:tableStyle styleId="{2D5ABB26-0587-4C30-8999-92F81FD0307C}" styleName="No Style, No Grid">
                  <a:wholeTbl>
                    <a:tcTxStyle>
                      <a:fontRef idx="minor">
                        <a:scrgbClr r="0" g="0" b="0"/>
                      </a:fontRef>
                      <a:schemeClr val="tx1"/>
                    </a:tcTxStyle>
                    <a:tcStyle>
                      <a:tcBdr>
                        <a:left>
                          <a:ln>
                            <a:noFill/>
                          </a:ln>
                        </a:left>
                        <a:right>
                          <a:ln>
                            <a:noFill/>
                          </a:ln>
                        </a:right>
                        <a:top>
                          <a:ln>
                            <a:noFill/>
                          </a:ln>
                        </a:top>
                        <a:bottom>
                          <a:ln>
                            <a:noFill/>
                          </a:ln>
                        </a:bottom>
                        <a:insideH>
                          <a:ln>
                            <a:noFill/>
                          </a:ln>
                        </a:insideH>
                        <a:insideV>
                          <a:ln>
                            <a:noFill/>
                          </a:ln>
                        </a:insideV>
                      </a:tcBdr>
                      <a:fill>
                        <a:noFill/>
                      </a:fill>
                    </a:tcStyle>
                  </a:wholeTbl>
                </a:tableStyle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778875">
                <a:tc gridSpan="4">
                  <a:txBody>
                    <a:bodyPr vert="horz" lIns="0" tIns="52069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09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92000"/>
                        <a:buFont typeface="바탕"/>
                        <a:buNone/>
                        <a:tabLst>
                          <a:tab pos="300355" algn="l"/>
                          <a:tab pos="856615" algn="l"/>
                        </a:tabLst>
                        <a:defRPr/>
                      </a:pPr>
                      <a:endParaRPr sz="1300" spc="-41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2069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" name="object 2" descr=""/>
          <p:cNvSpPr txBox="1"/>
          <p:nvPr/>
        </p:nvSpPr>
        <p:spPr>
          <a:xfrm>
            <a:off x="953516" y="723391"/>
            <a:ext cx="23495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45">
                <a:latin typeface="Batang"/>
                <a:cs typeface="Batang"/>
              </a:rPr>
              <a:t>2.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27579" y="584708"/>
            <a:ext cx="175387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Batang"/>
                <a:cs typeface="Batang"/>
              </a:rPr>
              <a:t>선행요건관리기준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888484" y="775985"/>
            <a:ext cx="85598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380">
                <a:latin typeface="Malgun Gothic Semilight"/>
                <a:cs typeface="Malgun Gothic Semilight"/>
              </a:rPr>
              <a:t>제</a:t>
            </a:r>
            <a:r>
              <a:rPr dirty="0" sz="1300" spc="-90">
                <a:latin typeface="Malgun Gothic Semilight"/>
                <a:cs typeface="Malgun Gothic Semilight"/>
              </a:rPr>
              <a:t> </a:t>
            </a:r>
            <a:r>
              <a:rPr dirty="0" sz="1300" spc="-180">
                <a:latin typeface="Malgun Gothic Semilight"/>
                <a:cs typeface="Malgun Gothic Semilight"/>
              </a:rPr>
              <a:t>(</a:t>
            </a:r>
            <a:r>
              <a:rPr dirty="0" sz="1300" spc="-240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개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300" spc="-190">
                <a:latin typeface="Malgun Gothic Semilight"/>
                <a:cs typeface="Malgun Gothic Semilight"/>
              </a:rPr>
              <a:t>)</a:t>
            </a:r>
            <a:r>
              <a:rPr dirty="0" sz="1300" spc="-23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정</a:t>
            </a:r>
            <a:r>
              <a:rPr dirty="0" sz="1300" spc="-85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일</a:t>
            </a:r>
            <a:r>
              <a:rPr dirty="0" sz="1300" spc="-114">
                <a:latin typeface="Malgun Gothic Semilight"/>
                <a:cs typeface="Malgun Gothic Semilight"/>
              </a:rPr>
              <a:t> </a:t>
            </a:r>
            <a:r>
              <a:rPr dirty="0" sz="1300" spc="-150">
                <a:latin typeface="Malgun Gothic Semilight"/>
                <a:cs typeface="Malgun Gothic Semilight"/>
              </a:rPr>
              <a:t>자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962903" y="775985"/>
            <a:ext cx="70993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25">
                <a:latin typeface="Malgun Gothic Semilight"/>
                <a:cs typeface="Malgun Gothic Semilight"/>
              </a:rPr>
              <a:t>2020.</a:t>
            </a:r>
            <a:r>
              <a:rPr dirty="0" sz="1300" spc="-165">
                <a:latin typeface="Malgun Gothic Semilight"/>
                <a:cs typeface="Malgun Gothic Semilight"/>
              </a:rPr>
              <a:t> </a:t>
            </a:r>
            <a:r>
              <a:rPr dirty="0" sz="1300" spc="-130">
                <a:latin typeface="Malgun Gothic Semilight"/>
                <a:cs typeface="Malgun Gothic Semilight"/>
              </a:rPr>
              <a:t>07.</a:t>
            </a:r>
            <a:r>
              <a:rPr dirty="0" sz="1300" spc="-180">
                <a:latin typeface="Malgun Gothic Semilight"/>
                <a:cs typeface="Malgun Gothic Semilight"/>
              </a:rPr>
              <a:t> </a:t>
            </a:r>
            <a:r>
              <a:rPr dirty="0" sz="1300" spc="-45">
                <a:latin typeface="Malgun Gothic Semilight"/>
                <a:cs typeface="Malgun Gothic Semilight"/>
              </a:rPr>
              <a:t>03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520188" y="927607"/>
            <a:ext cx="1168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>
                <a:latin typeface="Batang"/>
                <a:cs typeface="Batang"/>
              </a:rPr>
              <a:t>일반위생관리</a:t>
            </a:r>
            <a:endParaRPr sz="1500">
              <a:latin typeface="Batang"/>
              <a:cs typeface="Batang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07212" y="1196609"/>
            <a:ext cx="92392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8285" indent="-235585">
              <a:lnSpc>
                <a:spcPct val="100000"/>
              </a:lnSpc>
              <a:spcBef>
                <a:spcPts val="100"/>
              </a:spcBef>
              <a:buSzPct val="92307"/>
              <a:buFont typeface="Batang"/>
              <a:buChar char="○"/>
              <a:tabLst>
                <a:tab pos="248285" algn="l"/>
              </a:tabLst>
            </a:pPr>
            <a:r>
              <a:rPr dirty="0" sz="1300" spc="-315">
                <a:latin typeface="Malgun Gothic Semilight"/>
                <a:cs typeface="Malgun Gothic Semilight"/>
              </a:rPr>
              <a:t>손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세</a:t>
            </a:r>
            <a:r>
              <a:rPr dirty="0" sz="1300" spc="-60">
                <a:latin typeface="Malgun Gothic Semilight"/>
                <a:cs typeface="Malgun Gothic Semilight"/>
              </a:rPr>
              <a:t> </a:t>
            </a:r>
            <a:r>
              <a:rPr dirty="0" sz="1300" spc="-405">
                <a:latin typeface="Malgun Gothic Semilight"/>
                <a:cs typeface="Malgun Gothic Semilight"/>
              </a:rPr>
              <a:t>척</a:t>
            </a:r>
            <a:r>
              <a:rPr dirty="0" sz="1300" spc="110">
                <a:latin typeface="Malgun Gothic Semilight"/>
                <a:cs typeface="Malgun Gothic Semilight"/>
              </a:rPr>
              <a:t>  </a:t>
            </a:r>
            <a:r>
              <a:rPr dirty="0" sz="1300" spc="-535">
                <a:latin typeface="Malgun Gothic Semilight"/>
                <a:cs typeface="Malgun Gothic Semilight"/>
              </a:rPr>
              <a:t>및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912111" y="1196609"/>
            <a:ext cx="102108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325">
                <a:latin typeface="Malgun Gothic Semilight"/>
                <a:cs typeface="Malgun Gothic Semilight"/>
              </a:rPr>
              <a:t>소</a:t>
            </a:r>
            <a:r>
              <a:rPr dirty="0" sz="1300" spc="-9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독</a:t>
            </a:r>
            <a:r>
              <a:rPr dirty="0" sz="1300" spc="-110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방</a:t>
            </a:r>
            <a:r>
              <a:rPr dirty="0" sz="1300" spc="-65">
                <a:latin typeface="Malgun Gothic Semilight"/>
                <a:cs typeface="Malgun Gothic Semilight"/>
              </a:rPr>
              <a:t> </a:t>
            </a:r>
            <a:r>
              <a:rPr dirty="0" sz="1300" spc="-445">
                <a:latin typeface="Malgun Gothic Semilight"/>
                <a:cs typeface="Malgun Gothic Semilight"/>
              </a:rPr>
              <a:t>법</a:t>
            </a:r>
            <a:r>
              <a:rPr dirty="0" sz="1300" spc="130">
                <a:latin typeface="Malgun Gothic Semilight"/>
                <a:cs typeface="Malgun Gothic Semilight"/>
              </a:rPr>
              <a:t>  </a:t>
            </a:r>
            <a:r>
              <a:rPr dirty="0" sz="1300" spc="-315">
                <a:latin typeface="Malgun Gothic Semilight"/>
                <a:cs typeface="Malgun Gothic Semilight"/>
              </a:rPr>
              <a:t>예</a:t>
            </a:r>
            <a:r>
              <a:rPr dirty="0" sz="1300" spc="-100">
                <a:latin typeface="Malgun Gothic Semilight"/>
                <a:cs typeface="Malgun Gothic Semilight"/>
              </a:rPr>
              <a:t> </a:t>
            </a:r>
            <a:r>
              <a:rPr dirty="0" sz="1300" spc="-415">
                <a:latin typeface="Malgun Gothic Semilight"/>
                <a:cs typeface="Malgun Gothic Semilight"/>
              </a:rPr>
              <a:t>시</a:t>
            </a:r>
            <a:endParaRPr sz="1300">
              <a:latin typeface="Malgun Gothic Semilight"/>
              <a:cs typeface="Malgun Gothic Semilight"/>
            </a:endParaRPr>
          </a:p>
        </p:txBody>
      </p:sp>
      <p:graphicFrame>
        <p:nvGraphicFramePr>
          <p:cNvPr id="9" name="object 9" descr=""/>
          <p:cNvGraphicFramePr>
            <a:graphicFrameLocks noGrp="1"/>
          </p:cNvGraphicFramePr>
          <p:nvPr/>
        </p:nvGraphicFramePr>
        <p:xfrm>
          <a:off x="1204074" y="1520050"/>
          <a:ext cx="5206365" cy="8420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3495"/>
                <a:gridCol w="2562225"/>
              </a:tblGrid>
              <a:tr h="234315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1050" spc="-215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0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.</a:t>
                      </a:r>
                      <a:r>
                        <a:rPr dirty="0" sz="10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"/>
                          <a:cs typeface="Malgun Gothic"/>
                        </a:rPr>
                        <a:t>예</a:t>
                      </a:r>
                      <a:r>
                        <a:rPr dirty="0" sz="1050" spc="-19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6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5">
                          <a:latin typeface="Malgun Gothic Semilight"/>
                          <a:cs typeface="Malgun Gothic Semilight"/>
                        </a:rPr>
                        <a:t>척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98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1050" spc="-110">
                          <a:latin typeface="Malgun Gothic Semilight"/>
                          <a:cs typeface="Malgun Gothic Semilight"/>
                        </a:rPr>
                        <a:t>2.</a:t>
                      </a:r>
                      <a:r>
                        <a:rPr dirty="0" sz="10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40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0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"/>
                          <a:cs typeface="Malgun Gothic"/>
                        </a:rPr>
                        <a:t>누</a:t>
                      </a:r>
                      <a:r>
                        <a:rPr dirty="0" sz="1050" spc="11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240">
                          <a:latin typeface="Malgun Gothic"/>
                          <a:cs typeface="Malgun Gothic"/>
                        </a:rPr>
                        <a:t>묻</a:t>
                      </a:r>
                      <a:r>
                        <a:rPr dirty="0" sz="1050" spc="-2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히</a:t>
                      </a:r>
                      <a:r>
                        <a:rPr dirty="0" sz="10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45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98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70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3.</a:t>
                      </a:r>
                      <a:r>
                        <a:rPr dirty="0" sz="10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10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10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45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17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050" spc="-114">
                          <a:latin typeface="Malgun Gothic"/>
                          <a:cs typeface="Malgun Gothic"/>
                        </a:rPr>
                        <a:t>4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.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10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"/>
                          <a:cs typeface="Malgun Gothic"/>
                        </a:rPr>
                        <a:t>르</a:t>
                      </a:r>
                      <a:r>
                        <a:rPr dirty="0" sz="10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345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17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70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5.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10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1050" spc="-30">
                          <a:latin typeface="Malgun Gothic"/>
                          <a:cs typeface="Malgun Gothic"/>
                        </a:rPr>
                        <a:t>락</a:t>
                      </a:r>
                      <a:r>
                        <a:rPr dirty="0" sz="1050" spc="18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10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65">
                          <a:latin typeface="Malgun Gothic"/>
                          <a:cs typeface="Malgun Gothic"/>
                        </a:rPr>
                        <a:t>씻</a:t>
                      </a:r>
                      <a:r>
                        <a:rPr dirty="0" sz="1050" spc="-1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345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1050" spc="-110">
                          <a:latin typeface="Malgun Gothic Semilight"/>
                          <a:cs typeface="Malgun Gothic Semilight"/>
                        </a:rPr>
                        <a:t>6.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"/>
                          <a:cs typeface="Malgun Gothic"/>
                        </a:rPr>
                        <a:t>헹</a:t>
                      </a:r>
                      <a:r>
                        <a:rPr dirty="0" sz="10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0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45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70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7.</a:t>
                      </a:r>
                      <a:r>
                        <a:rPr dirty="0" sz="10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종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"/>
                          <a:cs typeface="Malgun Gothic"/>
                        </a:rPr>
                        <a:t>타</a:t>
                      </a:r>
                      <a:r>
                        <a:rPr dirty="0" sz="10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240">
                          <a:latin typeface="Malgun Gothic"/>
                          <a:cs typeface="Malgun Gothic"/>
                        </a:rPr>
                        <a:t>올</a:t>
                      </a:r>
                      <a:r>
                        <a:rPr dirty="0" sz="10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0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"/>
                          <a:cs typeface="Malgun Gothic"/>
                        </a:rPr>
                        <a:t>닦</a:t>
                      </a:r>
                      <a:r>
                        <a:rPr dirty="0" sz="10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345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68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050" spc="-110">
                          <a:latin typeface="Malgun Gothic Semilight"/>
                          <a:cs typeface="Malgun Gothic Semilight"/>
                        </a:rPr>
                        <a:t>8.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0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독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68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70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1854" y="1775040"/>
            <a:ext cx="2447747" cy="1834413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33850" y="1775040"/>
            <a:ext cx="2447747" cy="1834413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71854" y="3880434"/>
            <a:ext cx="2447747" cy="1834413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33850" y="3880434"/>
            <a:ext cx="2447747" cy="1834413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71854" y="5985814"/>
            <a:ext cx="2447747" cy="1834413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33850" y="5985814"/>
            <a:ext cx="2447747" cy="1834413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71854" y="8091208"/>
            <a:ext cx="2447747" cy="1834413"/>
          </a:xfrm>
          <a:prstGeom prst="rect">
            <a:avLst/>
          </a:prstGeom>
        </p:spPr>
      </p:pic>
      <p:sp>
        <p:nvSpPr>
          <p:cNvPr id="23" name="object 2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32</ep:Words>
  <ep:PresentationFormat>On-screen Show (4:3)</ep:PresentationFormat>
  <ep:Paragraphs>11</ep:Paragraphs>
  <ep:Slides>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ep:HeadingPairs>
  <ep:TitlesOfParts>
    <vt:vector size="4" baseType="lpstr">
      <vt:lpstr>Office Theme</vt:lpstr>
      <vt:lpstr>슬라이드 1</vt:lpstr>
      <vt:lpstr>슬라이드 2</vt:lpstr>
      <vt:lpstr>슬라이드 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2026-04-26T01:43:43.444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