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48" r:id="rId1"/>
  </p:sldMasterIdLst>
  <p:sldIdLst>
    <p:sldId id="265" r:id="rId2"/>
  </p:sldIdLst>
  <p:sldSz cx="7556500" cy="10680700"/>
  <p:notesSz cx="7556500" cy="10680700"/>
  <p:defaultTextStyle>
    <a:defPPr>
      <a:defRPr kern="0"/>
    </a:def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620"/>
    <p:restoredTop sz="94660"/>
  </p:normalViewPr>
  <p:slideViewPr>
    <p:cSldViewPr>
      <p:cViewPr>
        <p:scale>
          <a:sx n="83" d="100"/>
          <a:sy n="83" d="100"/>
        </p:scale>
        <p:origin x="-1536" y="-84"/>
      </p:cViewPr>
      <p:guideLst>
        <p:guide orient="horz" pos="2880"/>
        <p:guide pos="21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2" Type="http://schemas.openxmlformats.org/officeDocument/2006/relationships/slide" Target="slides/slide1.xml"  /><Relationship Id="rId3" Type="http://schemas.openxmlformats.org/officeDocument/2006/relationships/presProps" Target="presProps.xml"  /><Relationship Id="rId4" Type="http://schemas.openxmlformats.org/officeDocument/2006/relationships/viewProps" Target="viewProps.xml"  /><Relationship Id="rId5" Type="http://schemas.openxmlformats.org/officeDocument/2006/relationships/theme" Target="theme/theme1.xml"  /><Relationship Id="rId6" Type="http://schemas.openxmlformats.org/officeDocument/2006/relationships/tableStyles" Target="tableStyles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1017"/>
            <a:ext cx="6423025" cy="2242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81192"/>
            <a:ext cx="5289550" cy="2670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7825" y="2456561"/>
            <a:ext cx="3287077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1597" y="2456561"/>
            <a:ext cx="3287077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theme" Target="../theme/theme1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38617" y="4149367"/>
            <a:ext cx="2479265" cy="5137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56561"/>
            <a:ext cx="6800850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3573271" y="10143094"/>
            <a:ext cx="412114" cy="2012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48645" y="568585"/>
          <a:ext cx="6046470" cy="93446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0555"/>
                <a:gridCol w="3396615"/>
                <a:gridCol w="1043305"/>
                <a:gridCol w="975995"/>
              </a:tblGrid>
              <a:tr h="323850">
                <a:tc rowSpan="2">
                  <a:txBody>
                    <a:bodyPr vert="horz" lIns="0" tIns="161290" rIns="0" bIns="0" anchor="t" anchorCtr="0"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1270"/>
                        </a:spcBef>
                        <a:defRPr/>
                      </a:pPr>
                      <a:r>
                        <a:rPr sz="2000" spc="-25">
                          <a:latin typeface="바탕"/>
                          <a:cs typeface="바탕"/>
                        </a:rPr>
                        <a:t>2.</a:t>
                      </a:r>
                      <a:endParaRPr sz="2000">
                        <a:latin typeface="바탕"/>
                        <a:cs typeface="바탕"/>
                      </a:endParaRPr>
                    </a:p>
                  </a:txBody>
                  <a:tcPr marL="0" marR="0" marT="16129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>
                  <a:txBody>
                    <a:bodyPr vert="horz" lIns="0" tIns="22225" rIns="0" bIns="0" anchor="t" anchorCtr="0"/>
                    <a:lstStyle/>
                    <a:p>
                      <a:pPr marL="3175" lvl="0" algn="ctr">
                        <a:lnSpc>
                          <a:spcPct val="100000"/>
                        </a:lnSpc>
                        <a:spcBef>
                          <a:spcPts val="175"/>
                        </a:spcBef>
                        <a:defRPr/>
                      </a:pPr>
                      <a:r>
                        <a:rPr sz="1700" spc="-10">
                          <a:latin typeface="바탕"/>
                          <a:cs typeface="바탕"/>
                        </a:rPr>
                        <a:t>선행요건관리기준</a:t>
                      </a:r>
                      <a:endParaRPr sz="1700">
                        <a:latin typeface="바탕"/>
                        <a:cs typeface="바탕"/>
                      </a:endParaRPr>
                    </a:p>
                  </a:txBody>
                  <a:tcPr marL="0" marR="0" marT="22225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rowSpan="2">
                  <a:txBody>
                    <a:bodyPr vert="horz" lIns="0" tIns="38100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9695" lvl="0">
                        <a:lnSpc>
                          <a:spcPct val="100000"/>
                        </a:lnSpc>
                        <a:defRPr/>
                      </a:pP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)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일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60">
                          <a:latin typeface="맑은 고딕 Semilight"/>
                          <a:cs typeface="맑은 고딕 Semilight"/>
                        </a:rPr>
                        <a:t>자</a:t>
                      </a: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rowSpan="2">
                  <a:txBody>
                    <a:bodyPr vert="horz" lIns="0" tIns="38100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49225" lvl="0">
                        <a:lnSpc>
                          <a:spcPct val="100000"/>
                        </a:lnSpc>
                        <a:defRPr/>
                      </a:pPr>
                      <a:r>
                        <a:rPr sz="1300" spc="-125">
                          <a:latin typeface="맑은 고딕 Semilight"/>
                          <a:cs typeface="맑은 고딕 Semilight"/>
                        </a:rPr>
                        <a:t>2020.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06.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00</a:t>
                      </a: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</a:tr>
              <a:tr h="325755"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1612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vert="horz" lIns="0" tIns="40640" rIns="0" bIns="0" anchor="t" anchorCtr="0"/>
                    <a:lstStyle/>
                    <a:p>
                      <a:pPr marL="3175" lvl="0" algn="ctr">
                        <a:lnSpc>
                          <a:spcPct val="100000"/>
                        </a:lnSpc>
                        <a:spcBef>
                          <a:spcPts val="320"/>
                        </a:spcBef>
                        <a:defRPr/>
                      </a:pPr>
                      <a:r>
                        <a:rPr sz="1500" spc="-10">
                          <a:latin typeface="바탕"/>
                          <a:cs typeface="바탕"/>
                        </a:rPr>
                        <a:t>일반위생관리</a:t>
                      </a:r>
                      <a:endParaRPr sz="1500">
                        <a:latin typeface="바탕"/>
                        <a:cs typeface="바탕"/>
                      </a:endParaRPr>
                    </a:p>
                  </a:txBody>
                  <a:tcPr marL="0" marR="0" marT="4064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3810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3810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695055">
                <a:tc gridSpan="4">
                  <a:txBody>
                    <a:bodyPr vert="horz" lIns="0" tIns="57785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455"/>
                        </a:spcBef>
                        <a:defRPr/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329565" lvl="0">
                        <a:lnSpc>
                          <a:spcPct val="100000"/>
                        </a:lnSpc>
                        <a:defRPr/>
                      </a:pPr>
                      <a:r>
                        <a:rPr sz="1300">
                          <a:latin typeface="바탕"/>
                          <a:cs typeface="바탕"/>
                        </a:rPr>
                        <a:t>1)</a:t>
                      </a:r>
                      <a:r>
                        <a:rPr sz="1300" spc="120">
                          <a:latin typeface="바탕"/>
                          <a:cs typeface="바탕"/>
                        </a:rPr>
                        <a:t> </a:t>
                      </a:r>
                      <a:r>
                        <a:rPr sz="1300">
                          <a:latin typeface="바탕"/>
                          <a:cs typeface="바탕"/>
                        </a:rPr>
                        <a:t>작업장/부대시설</a:t>
                      </a:r>
                      <a:r>
                        <a:rPr sz="1300" spc="120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25">
                          <a:latin typeface="바탕"/>
                          <a:cs typeface="바탕"/>
                        </a:rPr>
                        <a:t>관리</a:t>
                      </a:r>
                      <a:endParaRPr sz="1300" spc="-25">
                        <a:latin typeface="바탕"/>
                        <a:cs typeface="바탕"/>
                      </a:endParaRPr>
                    </a:p>
                    <a:p>
                      <a:pPr marL="292735" lvl="0" indent="-228600">
                        <a:lnSpc>
                          <a:spcPct val="100000"/>
                        </a:lnSpc>
                        <a:spcBef>
                          <a:spcPts val="1355"/>
                        </a:spcBef>
                        <a:buSzPct val="92000"/>
                        <a:buFont typeface="바탕"/>
                        <a:buChar char="○"/>
                        <a:tabLst>
                          <a:tab pos="292735" algn="l"/>
                        </a:tabLst>
                        <a:defRPr/>
                      </a:pP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작업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장</a:t>
                      </a:r>
                      <a:r>
                        <a:rPr sz="1300" spc="1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재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0">
                          <a:latin typeface="맑은 고딕 Semilight"/>
                          <a:cs typeface="맑은 고딕 Semilight"/>
                        </a:rPr>
                        <a:t>질</a:t>
                      </a:r>
                      <a:endParaRPr sz="1300" spc="-440">
                        <a:latin typeface="맑은 고딕 Semilight"/>
                        <a:cs typeface="맑은 고딕 Semilight"/>
                      </a:endParaRPr>
                    </a:p>
                    <a:p>
                      <a:pPr marL="358775" marR="80010" lvl="1" indent="-162560">
                        <a:lnSpc>
                          <a:spcPct val="123100"/>
                        </a:lnSpc>
                        <a:buChar char="-"/>
                        <a:tabLst>
                          <a:tab pos="368935" algn="l"/>
                        </a:tabLst>
                        <a:defRPr/>
                      </a:pP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작업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장</a:t>
                      </a:r>
                      <a:r>
                        <a:rPr sz="1300" spc="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등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의</a:t>
                      </a:r>
                      <a:r>
                        <a:rPr sz="1300" spc="3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바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닥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2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벽</a:t>
                      </a:r>
                      <a:r>
                        <a:rPr sz="1300" spc="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3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천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장,</a:t>
                      </a:r>
                      <a:r>
                        <a:rPr sz="1300" spc="3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출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입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문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3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창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문</a:t>
                      </a:r>
                      <a:r>
                        <a:rPr sz="1300" spc="3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등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은</a:t>
                      </a:r>
                      <a:r>
                        <a:rPr sz="1300" spc="4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작업</a:t>
                      </a:r>
                      <a:r>
                        <a:rPr sz="1300" spc="4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특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성에</a:t>
                      </a:r>
                      <a:r>
                        <a:rPr sz="1300" spc="4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따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라</a:t>
                      </a:r>
                      <a:r>
                        <a:rPr sz="1300" spc="4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내</a:t>
                      </a:r>
                      <a:r>
                        <a:rPr sz="1300" spc="-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수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성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3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내</a:t>
                      </a:r>
                      <a:r>
                        <a:rPr sz="1300" spc="-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부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 	식성</a:t>
                      </a:r>
                      <a:r>
                        <a:rPr sz="1300" spc="2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재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질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3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사용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여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야</a:t>
                      </a:r>
                      <a:r>
                        <a:rPr sz="1300" spc="2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50">
                        <a:latin typeface="맑은 고딕 Semilight"/>
                        <a:cs typeface="맑은 고딕 Semilight"/>
                      </a:endParaRPr>
                    </a:p>
                    <a:p>
                      <a:pPr marL="350520" lvl="1" indent="-153670">
                        <a:lnSpc>
                          <a:spcPct val="100000"/>
                        </a:lnSpc>
                        <a:spcBef>
                          <a:spcPts val="360"/>
                        </a:spcBef>
                        <a:buChar char="-"/>
                        <a:tabLst>
                          <a:tab pos="350520" algn="l"/>
                        </a:tabLst>
                        <a:defRPr/>
                      </a:pP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천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0">
                          <a:latin typeface="맑은 고딕 Semilight"/>
                          <a:cs typeface="맑은 고딕 Semilight"/>
                        </a:rPr>
                        <a:t>장,</a:t>
                      </a:r>
                      <a:r>
                        <a:rPr sz="1300" spc="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벽</a:t>
                      </a:r>
                      <a:r>
                        <a:rPr sz="1300" spc="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3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바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닥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은</a:t>
                      </a:r>
                      <a:r>
                        <a:rPr sz="1300" spc="3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균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열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4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발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생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300" spc="-25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구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69">
                          <a:latin typeface="맑은 고딕 Semilight"/>
                          <a:cs typeface="맑은 고딕 Semilight"/>
                        </a:rPr>
                        <a:t>멍</a:t>
                      </a:r>
                      <a:r>
                        <a:rPr sz="1300" spc="-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3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틈</a:t>
                      </a:r>
                      <a:r>
                        <a:rPr sz="1300" spc="4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등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)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거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나</a:t>
                      </a:r>
                      <a:r>
                        <a:rPr sz="1300" spc="3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파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손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된</a:t>
                      </a:r>
                      <a:r>
                        <a:rPr sz="1300" spc="4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부분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4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없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어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야</a:t>
                      </a:r>
                      <a:r>
                        <a:rPr sz="1300" spc="2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50">
                        <a:latin typeface="맑은 고딕 Semilight"/>
                        <a:cs typeface="맑은 고딕 Semilight"/>
                      </a:endParaRPr>
                    </a:p>
                    <a:p>
                      <a:pPr marL="350520" lvl="1" indent="-153670">
                        <a:lnSpc>
                          <a:spcPct val="100000"/>
                        </a:lnSpc>
                        <a:spcBef>
                          <a:spcPts val="360"/>
                        </a:spcBef>
                        <a:buChar char="-"/>
                        <a:tabLst>
                          <a:tab pos="350520" algn="l"/>
                        </a:tabLst>
                        <a:defRPr/>
                      </a:pP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바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닥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은</a:t>
                      </a:r>
                      <a:r>
                        <a:rPr sz="1300" spc="3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주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0">
                          <a:latin typeface="맑은 고딕 Semilight"/>
                          <a:cs typeface="맑은 고딕 Semilight"/>
                        </a:rPr>
                        <a:t>기적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4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를</a:t>
                      </a:r>
                      <a:r>
                        <a:rPr sz="1300" spc="4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0">
                          <a:latin typeface="맑은 고딕 Semilight"/>
                          <a:cs typeface="맑은 고딕 Semilight"/>
                        </a:rPr>
                        <a:t>제거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여</a:t>
                      </a:r>
                      <a:r>
                        <a:rPr sz="1300" spc="4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마른</a:t>
                      </a:r>
                      <a:r>
                        <a:rPr sz="1300" spc="4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80">
                          <a:latin typeface="맑은 고딕 Semilight"/>
                          <a:cs typeface="맑은 고딕 Semilight"/>
                        </a:rPr>
                        <a:t>상태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를</a:t>
                      </a:r>
                      <a:r>
                        <a:rPr sz="1300" spc="4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유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50">
                        <a:latin typeface="맑은 고딕 Semilight"/>
                        <a:cs typeface="맑은 고딕 Semilight"/>
                      </a:endParaRPr>
                    </a:p>
                    <a:p>
                      <a:pPr marL="350520" lvl="1" indent="-153670">
                        <a:lnSpc>
                          <a:spcPct val="100000"/>
                        </a:lnSpc>
                        <a:spcBef>
                          <a:spcPts val="360"/>
                        </a:spcBef>
                        <a:buChar char="-"/>
                        <a:tabLst>
                          <a:tab pos="350520" algn="l"/>
                        </a:tabLst>
                        <a:defRPr/>
                      </a:pP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바</a:t>
                      </a:r>
                      <a:r>
                        <a:rPr sz="1300" spc="-2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닥</a:t>
                      </a:r>
                      <a:r>
                        <a:rPr sz="1300" spc="2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및</a:t>
                      </a:r>
                      <a:r>
                        <a:rPr sz="1300" spc="3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배</a:t>
                      </a:r>
                      <a:r>
                        <a:rPr sz="1300" spc="-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2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등은</a:t>
                      </a:r>
                      <a:r>
                        <a:rPr sz="1300" spc="2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찌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든</a:t>
                      </a:r>
                      <a:r>
                        <a:rPr sz="1300" spc="2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때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3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퇴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적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물</a:t>
                      </a:r>
                      <a:r>
                        <a:rPr sz="1300" spc="3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등이</a:t>
                      </a:r>
                      <a:r>
                        <a:rPr sz="1300" spc="3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쌓여</a:t>
                      </a:r>
                      <a:r>
                        <a:rPr sz="1300" spc="3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65">
                          <a:latin typeface="맑은 고딕 Semilight"/>
                          <a:cs typeface="맑은 고딕 Semilight"/>
                        </a:rPr>
                        <a:t>있지</a:t>
                      </a:r>
                      <a:r>
                        <a:rPr sz="1300" spc="3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않도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록</a:t>
                      </a:r>
                      <a:r>
                        <a:rPr sz="1300" spc="3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청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19">
                          <a:latin typeface="맑은 고딕 Semilight"/>
                          <a:cs typeface="맑은 고딕 Semilight"/>
                        </a:rPr>
                        <a:t>결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 하</a:t>
                      </a:r>
                      <a:r>
                        <a:rPr sz="1250" spc="-100">
                          <a:latin typeface="맑은 고딕"/>
                          <a:cs typeface="맑은 고딕"/>
                        </a:rPr>
                        <a:t>게</a:t>
                      </a:r>
                      <a:r>
                        <a:rPr sz="1250" spc="28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관리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5">
                          <a:latin typeface="맑은 고딕 Semilight"/>
                          <a:cs typeface="맑은 고딕 Semilight"/>
                        </a:rPr>
                        <a:t>한다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50">
                        <a:latin typeface="맑은 고딕 Semilight"/>
                        <a:cs typeface="맑은 고딕 Semilight"/>
                      </a:endParaRPr>
                    </a:p>
                    <a:p>
                      <a:pPr lvl="1">
                        <a:lnSpc>
                          <a:spcPct val="100000"/>
                        </a:lnSpc>
                        <a:spcBef>
                          <a:spcPts val="540"/>
                        </a:spcBef>
                        <a:buFont typeface="맑은 고딕 Semilight"/>
                        <a:buChar char="-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01625" marR="52705" lvl="0" indent="-238125" algn="just">
                        <a:lnSpc>
                          <a:spcPct val="123100"/>
                        </a:lnSpc>
                        <a:buSzPct val="92000"/>
                        <a:buFont typeface="바탕"/>
                        <a:buChar char="○"/>
                        <a:tabLst>
                          <a:tab pos="301625" algn="l"/>
                        </a:tabLst>
                        <a:defRPr/>
                      </a:pP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조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5">
                          <a:latin typeface="맑은 고딕 Semilight"/>
                          <a:cs typeface="맑은 고딕 Semilight"/>
                        </a:rPr>
                        <a:t>과정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60">
                          <a:latin typeface="맑은 고딕 Semilight"/>
                          <a:cs typeface="맑은 고딕 Semilight"/>
                        </a:rPr>
                        <a:t>상</a:t>
                      </a:r>
                      <a:r>
                        <a:rPr sz="1300" spc="44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발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생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할</a:t>
                      </a:r>
                      <a:r>
                        <a:rPr sz="1300" spc="4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수</a:t>
                      </a:r>
                      <a:r>
                        <a:rPr sz="1300" spc="5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4">
                          <a:latin typeface="맑은 고딕 Semilight"/>
                          <a:cs typeface="맑은 고딕 Semilight"/>
                        </a:rPr>
                        <a:t>있는</a:t>
                      </a:r>
                      <a:r>
                        <a:rPr sz="1300" spc="4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오염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5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65">
                          <a:latin typeface="맑은 고딕"/>
                          <a:cs typeface="맑은 고딕"/>
                        </a:rPr>
                        <a:t>최</a:t>
                      </a:r>
                      <a:r>
                        <a:rPr sz="1250" spc="-14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소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화하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5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해</a:t>
                      </a:r>
                      <a:r>
                        <a:rPr sz="1300" spc="5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4">
                          <a:latin typeface="맑은 고딕 Semilight"/>
                          <a:cs typeface="맑은 고딕 Semilight"/>
                        </a:rPr>
                        <a:t>청결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구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00">
                          <a:latin typeface="맑은 고딕"/>
                          <a:cs typeface="맑은 고딕"/>
                        </a:rPr>
                        <a:t>역</a:t>
                      </a:r>
                      <a:r>
                        <a:rPr sz="1250" spc="-19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5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분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리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.</a:t>
                      </a:r>
                      <a:r>
                        <a:rPr sz="1300" spc="4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4">
                          <a:latin typeface="맑은 고딕 Semilight"/>
                          <a:cs typeface="맑은 고딕 Semilight"/>
                        </a:rPr>
                        <a:t>청결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구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00">
                          <a:latin typeface="맑은 고딕"/>
                          <a:cs typeface="맑은 고딕"/>
                        </a:rPr>
                        <a:t>역</a:t>
                      </a:r>
                      <a:r>
                        <a:rPr sz="1250" spc="-19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은</a:t>
                      </a:r>
                      <a:r>
                        <a:rPr sz="1300" spc="4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냉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각공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5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후부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400">
                          <a:latin typeface="맑은 고딕"/>
                          <a:cs typeface="맑은 고딕"/>
                        </a:rPr>
                        <a:t>터</a:t>
                      </a:r>
                      <a:r>
                        <a:rPr sz="1250" spc="494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내</a:t>
                      </a:r>
                      <a:r>
                        <a:rPr sz="1300" spc="-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포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0">
                          <a:latin typeface="맑은 고딕 Semilight"/>
                          <a:cs typeface="맑은 고딕 Semilight"/>
                        </a:rPr>
                        <a:t>장</a:t>
                      </a:r>
                      <a:r>
                        <a:rPr sz="1300" spc="3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공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20">
                          <a:latin typeface="맑은 고딕"/>
                          <a:cs typeface="맑은 고딕"/>
                        </a:rPr>
                        <a:t>까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가</a:t>
                      </a:r>
                      <a:r>
                        <a:rPr sz="1300" spc="3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해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당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된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175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540"/>
                        </a:spcBef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01625" marR="74295" lvl="0" indent="-238125" algn="just">
                        <a:lnSpc>
                          <a:spcPct val="123100"/>
                        </a:lnSpc>
                        <a:buSzPct val="92000"/>
                        <a:buFont typeface="바탕"/>
                        <a:buChar char="○"/>
                        <a:tabLst>
                          <a:tab pos="301625" algn="l"/>
                        </a:tabLst>
                        <a:defRPr/>
                      </a:pP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작업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0">
                          <a:latin typeface="맑은 고딕 Semilight"/>
                          <a:cs typeface="맑은 고딕 Semilight"/>
                        </a:rPr>
                        <a:t>장</a:t>
                      </a:r>
                      <a:r>
                        <a:rPr sz="1300" spc="44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내</a:t>
                      </a:r>
                      <a:r>
                        <a:rPr sz="1300" spc="-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5">
                          <a:latin typeface="맑은 고딕 Semilight"/>
                          <a:cs typeface="맑은 고딕 Semilight"/>
                        </a:rPr>
                        <a:t>에서</a:t>
                      </a:r>
                      <a:r>
                        <a:rPr sz="1300" spc="5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옷</a:t>
                      </a:r>
                      <a:r>
                        <a:rPr sz="1250" spc="-234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5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25">
                          <a:latin typeface="맑은 고딕"/>
                          <a:cs typeface="맑은 고딕"/>
                        </a:rPr>
                        <a:t>갈</a:t>
                      </a:r>
                      <a:r>
                        <a:rPr sz="1250" spc="-27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250" spc="-209">
                          <a:latin typeface="맑은 고딕"/>
                          <a:cs typeface="맑은 고딕"/>
                        </a:rPr>
                        <a:t>아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입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25">
                          <a:latin typeface="맑은 고딕"/>
                          <a:cs typeface="맑은 고딕"/>
                        </a:rPr>
                        <a:t>게</a:t>
                      </a:r>
                      <a:r>
                        <a:rPr sz="1250" spc="49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430">
                          <a:latin typeface="맑은 고딕 Semilight"/>
                          <a:cs typeface="맑은 고딕 Semilight"/>
                        </a:rPr>
                        <a:t>되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면</a:t>
                      </a:r>
                      <a:r>
                        <a:rPr sz="1300" spc="6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5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5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혼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입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30">
                          <a:latin typeface="맑은 고딕 Semilight"/>
                          <a:cs typeface="맑은 고딕 Semilight"/>
                        </a:rPr>
                        <a:t>되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거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나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4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식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중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독균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5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교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60">
                          <a:latin typeface="맑은 고딕 Semilight"/>
                          <a:cs typeface="맑은 고딕 Semilight"/>
                        </a:rPr>
                        <a:t>차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오염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될</a:t>
                      </a:r>
                      <a:r>
                        <a:rPr sz="1300" spc="6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수</a:t>
                      </a:r>
                      <a:r>
                        <a:rPr sz="1300" spc="5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있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6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때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문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5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작업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0">
                          <a:latin typeface="맑은 고딕 Semilight"/>
                          <a:cs typeface="맑은 고딕 Semilight"/>
                        </a:rPr>
                        <a:t>장</a:t>
                      </a:r>
                      <a:r>
                        <a:rPr sz="1300" spc="5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외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부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6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옷</a:t>
                      </a:r>
                      <a:r>
                        <a:rPr sz="1250" spc="-234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5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25">
                          <a:latin typeface="맑은 고딕"/>
                          <a:cs typeface="맑은 고딕"/>
                        </a:rPr>
                        <a:t>갈</a:t>
                      </a:r>
                      <a:r>
                        <a:rPr sz="1250" spc="-27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250" spc="-209">
                          <a:latin typeface="맑은 고딕"/>
                          <a:cs typeface="맑은 고딕"/>
                        </a:rPr>
                        <a:t>아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입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5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수</a:t>
                      </a:r>
                      <a:r>
                        <a:rPr sz="1300" spc="5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4">
                          <a:latin typeface="맑은 고딕 Semilight"/>
                          <a:cs typeface="맑은 고딕 Semilight"/>
                        </a:rPr>
                        <a:t>있는</a:t>
                      </a:r>
                      <a:r>
                        <a:rPr sz="1300" spc="5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공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간을</a:t>
                      </a:r>
                      <a:r>
                        <a:rPr sz="1300" spc="5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.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또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5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일반</a:t>
                      </a:r>
                      <a:r>
                        <a:rPr sz="1300" spc="5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외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출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복</a:t>
                      </a:r>
                      <a:r>
                        <a:rPr sz="1250" spc="-24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185">
                          <a:latin typeface="맑은 고딕 Semilight"/>
                          <a:cs typeface="맑은 고딕 Semilight"/>
                        </a:rPr>
                        <a:t>장과</a:t>
                      </a:r>
                      <a:r>
                        <a:rPr sz="1300" spc="46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40">
                          <a:latin typeface="맑은 고딕"/>
                          <a:cs typeface="맑은 고딕"/>
                        </a:rPr>
                        <a:t>깨</a:t>
                      </a:r>
                      <a:r>
                        <a:rPr sz="1250" spc="-15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끗</a:t>
                      </a:r>
                      <a:r>
                        <a:rPr sz="1250" spc="-24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5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생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복</a:t>
                      </a:r>
                      <a:r>
                        <a:rPr sz="1250" spc="-24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장을</a:t>
                      </a:r>
                      <a:r>
                        <a:rPr sz="1300" spc="5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같은</a:t>
                      </a:r>
                      <a:r>
                        <a:rPr sz="1300" spc="5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공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5">
                          <a:latin typeface="맑은 고딕 Semilight"/>
                          <a:cs typeface="맑은 고딕 Semilight"/>
                        </a:rPr>
                        <a:t>간에</a:t>
                      </a:r>
                      <a:r>
                        <a:rPr sz="1300" spc="5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보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관할</a:t>
                      </a:r>
                      <a:r>
                        <a:rPr sz="1300" spc="5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경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우</a:t>
                      </a:r>
                      <a:r>
                        <a:rPr sz="1300" spc="5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교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차오염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발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생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할</a:t>
                      </a:r>
                      <a:r>
                        <a:rPr sz="1300" spc="4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수</a:t>
                      </a:r>
                      <a:r>
                        <a:rPr sz="1300" spc="4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있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5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때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문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49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구분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여</a:t>
                      </a:r>
                      <a:r>
                        <a:rPr sz="1300" spc="46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보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관한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57785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3" name="object 3" descr=""/>
          <p:cNvSpPr/>
          <p:nvPr/>
        </p:nvSpPr>
        <p:spPr>
          <a:xfrm>
            <a:off x="843838" y="1394460"/>
            <a:ext cx="3596640" cy="368935"/>
          </a:xfrm>
          <a:custGeom>
            <a:avLst/>
            <a:gdLst/>
            <a:ahLst/>
            <a:cxnLst/>
            <a:rect l="l" t="t" r="r" b="b"/>
            <a:pathLst>
              <a:path w="3596640" h="368935">
                <a:moveTo>
                  <a:pt x="3047" y="0"/>
                </a:moveTo>
                <a:lnTo>
                  <a:pt x="3047" y="368401"/>
                </a:lnTo>
              </a:path>
              <a:path w="3596640" h="368935">
                <a:moveTo>
                  <a:pt x="21323" y="18262"/>
                </a:moveTo>
                <a:lnTo>
                  <a:pt x="21323" y="350139"/>
                </a:lnTo>
              </a:path>
              <a:path w="3596640" h="368935">
                <a:moveTo>
                  <a:pt x="3574910" y="18262"/>
                </a:moveTo>
                <a:lnTo>
                  <a:pt x="3574910" y="350139"/>
                </a:lnTo>
              </a:path>
              <a:path w="3596640" h="368935">
                <a:moveTo>
                  <a:pt x="3593185" y="0"/>
                </a:moveTo>
                <a:lnTo>
                  <a:pt x="3593185" y="368401"/>
                </a:lnTo>
              </a:path>
              <a:path w="3596640" h="368935">
                <a:moveTo>
                  <a:pt x="0" y="3048"/>
                </a:moveTo>
                <a:lnTo>
                  <a:pt x="3596233" y="3048"/>
                </a:lnTo>
              </a:path>
              <a:path w="3596640" h="368935">
                <a:moveTo>
                  <a:pt x="18275" y="21310"/>
                </a:moveTo>
                <a:lnTo>
                  <a:pt x="3577958" y="21310"/>
                </a:lnTo>
              </a:path>
              <a:path w="3596640" h="368935">
                <a:moveTo>
                  <a:pt x="18275" y="347091"/>
                </a:moveTo>
                <a:lnTo>
                  <a:pt x="3577958" y="347091"/>
                </a:lnTo>
              </a:path>
              <a:path w="3596640" h="368935">
                <a:moveTo>
                  <a:pt x="0" y="365353"/>
                </a:moveTo>
                <a:lnTo>
                  <a:pt x="3596233" y="365353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317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10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3</ep:Words>
  <ep:PresentationFormat>On-screen Show (4:3)</ep:PresentationFormat>
  <ep:Paragraphs>2</ep:Paragraphs>
  <ep:Slides>1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ep:HeadingPairs>
  <ep:TitlesOfParts>
    <vt:vector size="2" baseType="lpstr">
      <vt:lpstr>Office Theme</vt:lpstr>
      <vt:lpstr>슬라이드 1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2026-04-24T08:12:49.000</dcterms:created>
  <dc:creator>최규덕</dc:creator>
  <cp:lastModifiedBy>Com</cp:lastModifiedBy>
  <dcterms:modified xsi:type="dcterms:W3CDTF">2026-04-26T01:33:52.696</dcterms:modified>
  <cp:revision>14</cp:revision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