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48" r:id="rId1"/>
  </p:sldMasterIdLst>
  <p:sldIdLst>
    <p:sldId id="263" r:id="rId2"/>
  </p:sldIdLst>
  <p:sldSz cx="7556500" cy="10680700"/>
  <p:notesSz cx="7556500" cy="10680700"/>
  <p:defaultTextStyle>
    <a:defPPr>
      <a:defRPr kern="0"/>
    </a:def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620"/>
    <p:restoredTop sz="94660"/>
  </p:normalViewPr>
  <p:slideViewPr>
    <p:cSldViewPr>
      <p:cViewPr>
        <p:scale>
          <a:sx n="83" d="100"/>
          <a:sy n="83" d="100"/>
        </p:scale>
        <p:origin x="-1536" y="-84"/>
      </p:cViewPr>
      <p:guideLst>
        <p:guide orient="horz" pos="2880"/>
        <p:guide pos="21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2" Type="http://schemas.openxmlformats.org/officeDocument/2006/relationships/slide" Target="slides/slide1.xml"  /><Relationship Id="rId3" Type="http://schemas.openxmlformats.org/officeDocument/2006/relationships/presProps" Target="presProps.xml"  /><Relationship Id="rId4" Type="http://schemas.openxmlformats.org/officeDocument/2006/relationships/viewProps" Target="viewProps.xml"  /><Relationship Id="rId5" Type="http://schemas.openxmlformats.org/officeDocument/2006/relationships/theme" Target="theme/theme1.xml"  /><Relationship Id="rId6" Type="http://schemas.openxmlformats.org/officeDocument/2006/relationships/tableStyles" Target="tableStyles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3311017"/>
            <a:ext cx="6423025" cy="2242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81192"/>
            <a:ext cx="5289550" cy="2670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7825" y="2456561"/>
            <a:ext cx="3287077" cy="7049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891597" y="2456561"/>
            <a:ext cx="3287077" cy="7049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theme" Target="../theme/theme1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38617" y="4149367"/>
            <a:ext cx="2479265" cy="5137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825" y="2456561"/>
            <a:ext cx="6800850" cy="7049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3573271" y="10143094"/>
            <a:ext cx="412114" cy="2012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48645" y="568585"/>
          <a:ext cx="6047740" cy="93446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0555"/>
                <a:gridCol w="3433445"/>
                <a:gridCol w="1007110"/>
                <a:gridCol w="976630"/>
              </a:tblGrid>
              <a:tr h="323850">
                <a:tc rowSpan="2">
                  <a:txBody>
                    <a:bodyPr vert="horz" lIns="0" tIns="161290" rIns="0" bIns="0" anchor="t" anchorCtr="0"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1270"/>
                        </a:spcBef>
                        <a:defRPr/>
                      </a:pPr>
                      <a:r>
                        <a:rPr sz="2000" spc="-25">
                          <a:latin typeface="바탕"/>
                          <a:cs typeface="바탕"/>
                        </a:rPr>
                        <a:t>1.</a:t>
                      </a:r>
                      <a:endParaRPr sz="2000">
                        <a:latin typeface="바탕"/>
                        <a:cs typeface="바탕"/>
                      </a:endParaRPr>
                    </a:p>
                  </a:txBody>
                  <a:tcPr marL="0" marR="0" marT="16129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>
                  <a:txBody>
                    <a:bodyPr vert="horz" lIns="0" tIns="22225" rIns="0" bIns="0" anchor="t" anchorCtr="0"/>
                    <a:lstStyle/>
                    <a:p>
                      <a:pPr marL="3175" lvl="0" algn="ctr">
                        <a:lnSpc>
                          <a:spcPct val="100000"/>
                        </a:lnSpc>
                        <a:spcBef>
                          <a:spcPts val="175"/>
                        </a:spcBef>
                        <a:defRPr/>
                      </a:pPr>
                      <a:r>
                        <a:rPr sz="1700" spc="-10">
                          <a:latin typeface="바탕"/>
                          <a:cs typeface="바탕"/>
                        </a:rPr>
                        <a:t>선행요건관리기준</a:t>
                      </a:r>
                      <a:endParaRPr sz="1700">
                        <a:latin typeface="바탕"/>
                        <a:cs typeface="바탕"/>
                      </a:endParaRPr>
                    </a:p>
                  </a:txBody>
                  <a:tcPr marL="0" marR="0" marT="22225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rowSpan="2">
                  <a:txBody>
                    <a:bodyPr vert="horz" lIns="0" tIns="38100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30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1280" lvl="0">
                        <a:lnSpc>
                          <a:spcPct val="100000"/>
                        </a:lnSpc>
                        <a:defRPr/>
                      </a:pP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(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)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일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60">
                          <a:latin typeface="맑은 고딕 Semilight"/>
                          <a:cs typeface="맑은 고딕 Semilight"/>
                        </a:rPr>
                        <a:t>자</a:t>
                      </a: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3810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rowSpan="2">
                  <a:txBody>
                    <a:bodyPr vert="horz" lIns="0" tIns="38100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30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49225" lvl="0">
                        <a:lnSpc>
                          <a:spcPct val="100000"/>
                        </a:lnSpc>
                        <a:defRPr/>
                      </a:pPr>
                      <a:r>
                        <a:rPr sz="1300" spc="-125">
                          <a:latin typeface="맑은 고딕 Semilight"/>
                          <a:cs typeface="맑은 고딕 Semilight"/>
                        </a:rPr>
                        <a:t>2020.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06.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00</a:t>
                      </a: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3810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</a:tr>
              <a:tr h="325755"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1612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vert="horz" lIns="0" tIns="40640" rIns="0" bIns="0" anchor="t" anchorCtr="0"/>
                    <a:lstStyle/>
                    <a:p>
                      <a:pPr marL="3175" lvl="0" algn="ctr">
                        <a:lnSpc>
                          <a:spcPct val="100000"/>
                        </a:lnSpc>
                        <a:spcBef>
                          <a:spcPts val="320"/>
                        </a:spcBef>
                        <a:defRPr/>
                      </a:pPr>
                      <a:r>
                        <a:rPr sz="1500">
                          <a:latin typeface="바탕"/>
                          <a:cs typeface="바탕"/>
                        </a:rPr>
                        <a:t>제조공정</a:t>
                      </a:r>
                      <a:r>
                        <a:rPr sz="1500" spc="240">
                          <a:latin typeface="바탕"/>
                          <a:cs typeface="바탕"/>
                        </a:rPr>
                        <a:t> </a:t>
                      </a:r>
                      <a:r>
                        <a:rPr sz="1500" spc="-20">
                          <a:latin typeface="바탕"/>
                          <a:cs typeface="바탕"/>
                        </a:rPr>
                        <a:t>위생관리</a:t>
                      </a:r>
                      <a:endParaRPr sz="1500">
                        <a:latin typeface="바탕"/>
                        <a:cs typeface="바탕"/>
                      </a:endParaRPr>
                    </a:p>
                  </a:txBody>
                  <a:tcPr marL="0" marR="0" marT="4064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3810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3810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695055">
                <a:tc gridSpan="4">
                  <a:txBody>
                    <a:bodyPr vert="horz" lIns="0" tIns="173355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1365"/>
                        </a:spcBef>
                        <a:defRPr/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64465" lvl="0">
                        <a:lnSpc>
                          <a:spcPct val="100000"/>
                        </a:lnSpc>
                        <a:defRPr/>
                      </a:pPr>
                      <a:r>
                        <a:rPr sz="1300">
                          <a:latin typeface="바탕"/>
                          <a:cs typeface="바탕"/>
                        </a:rPr>
                        <a:t>2)</a:t>
                      </a:r>
                      <a:r>
                        <a:rPr sz="1300" spc="135">
                          <a:latin typeface="바탕"/>
                          <a:cs typeface="바탕"/>
                        </a:rPr>
                        <a:t> </a:t>
                      </a:r>
                      <a:r>
                        <a:rPr sz="1300">
                          <a:latin typeface="바탕"/>
                          <a:cs typeface="바탕"/>
                        </a:rPr>
                        <a:t>내포장</a:t>
                      </a:r>
                      <a:r>
                        <a:rPr sz="1300" spc="140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20">
                          <a:latin typeface="바탕"/>
                          <a:cs typeface="바탕"/>
                        </a:rPr>
                        <a:t>제조공정</a:t>
                      </a:r>
                      <a:endParaRPr sz="1300" spc="-20">
                        <a:latin typeface="바탕"/>
                        <a:cs typeface="바탕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300"/>
                        </a:spcBef>
                        <a:defRPr/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4135" lvl="0">
                        <a:lnSpc>
                          <a:spcPct val="100000"/>
                        </a:lnSpc>
                        <a:defRPr/>
                      </a:pP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▣</a:t>
                      </a:r>
                      <a:r>
                        <a:rPr sz="1300" spc="95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내</a:t>
                      </a:r>
                      <a:r>
                        <a:rPr sz="1300" spc="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포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장</a:t>
                      </a:r>
                      <a:endParaRPr sz="1300" spc="-50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765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81280" lvl="0" algn="ctr">
                        <a:lnSpc>
                          <a:spcPct val="100000"/>
                        </a:lnSpc>
                        <a:tabLst>
                          <a:tab pos="1933575" algn="l"/>
                          <a:tab pos="3867785" algn="l"/>
                        </a:tabLst>
                        <a:defRPr/>
                      </a:pPr>
                      <a:r>
                        <a:rPr sz="1400" spc="-270">
                          <a:latin typeface="맑은 고딕 Semilight"/>
                          <a:cs typeface="맑은 고딕 Semilight"/>
                        </a:rPr>
                        <a:t>사</a:t>
                      </a:r>
                      <a:r>
                        <a:rPr sz="1400" spc="-1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400" spc="-469">
                          <a:latin typeface="맑은 고딕 Semilight"/>
                          <a:cs typeface="맑은 고딕 Semilight"/>
                        </a:rPr>
                        <a:t>진</a:t>
                      </a:r>
                      <a:r>
                        <a:rPr sz="1400">
                          <a:latin typeface="맑은 고딕 Semilight"/>
                          <a:cs typeface="맑은 고딕 Semilight"/>
                        </a:rPr>
                        <a:t>	</a:t>
                      </a:r>
                      <a:r>
                        <a:rPr sz="1400" spc="-270">
                          <a:latin typeface="맑은 고딕 Semilight"/>
                          <a:cs typeface="맑은 고딕 Semilight"/>
                        </a:rPr>
                        <a:t>사</a:t>
                      </a:r>
                      <a:r>
                        <a:rPr sz="1400" spc="-1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400" spc="-469">
                          <a:latin typeface="맑은 고딕 Semilight"/>
                          <a:cs typeface="맑은 고딕 Semilight"/>
                        </a:rPr>
                        <a:t>진</a:t>
                      </a:r>
                      <a:r>
                        <a:rPr sz="1400">
                          <a:latin typeface="맑은 고딕 Semilight"/>
                          <a:cs typeface="맑은 고딕 Semilight"/>
                        </a:rPr>
                        <a:t>	</a:t>
                      </a:r>
                      <a:r>
                        <a:rPr sz="1400" spc="-270">
                          <a:latin typeface="맑은 고딕 Semilight"/>
                          <a:cs typeface="맑은 고딕 Semilight"/>
                        </a:rPr>
                        <a:t>사</a:t>
                      </a:r>
                      <a:r>
                        <a:rPr sz="14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400" spc="-469">
                          <a:latin typeface="맑은 고딕 Semilight"/>
                          <a:cs typeface="맑은 고딕 Semilight"/>
                        </a:rPr>
                        <a:t>진</a:t>
                      </a:r>
                      <a:endParaRPr sz="1400" spc="-469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300"/>
                        </a:spcBef>
                        <a:defRPr/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368935" lvl="0" indent="-228600">
                        <a:lnSpc>
                          <a:spcPct val="100000"/>
                        </a:lnSpc>
                        <a:buSzPct val="92000"/>
                        <a:buFont typeface="바탕"/>
                        <a:buChar char="○"/>
                        <a:tabLst>
                          <a:tab pos="368935" algn="l"/>
                        </a:tabLst>
                        <a:defRPr/>
                      </a:pP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냉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60">
                          <a:latin typeface="맑은 고딕 Semilight"/>
                          <a:cs typeface="맑은 고딕 Semilight"/>
                        </a:rPr>
                        <a:t>각</a:t>
                      </a:r>
                      <a:r>
                        <a:rPr sz="1300" spc="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3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완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료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된</a:t>
                      </a:r>
                      <a:r>
                        <a:rPr sz="1300" spc="4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반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품을</a:t>
                      </a:r>
                      <a:r>
                        <a:rPr sz="1300" spc="3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습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기제거제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60">
                          <a:latin typeface="맑은 고딕 Semilight"/>
                          <a:cs typeface="맑은 고딕 Semilight"/>
                        </a:rPr>
                        <a:t>와</a:t>
                      </a:r>
                      <a:r>
                        <a:rPr sz="1300" spc="3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같이</a:t>
                      </a:r>
                      <a:r>
                        <a:rPr sz="1300" spc="3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포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장기기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3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포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장을</a:t>
                      </a:r>
                      <a:r>
                        <a:rPr sz="1300" spc="3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다</a:t>
                      </a:r>
                      <a:endParaRPr sz="1300" spc="-365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540"/>
                        </a:spcBef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51484" marR="76835" lvl="0" indent="-234950" algn="just">
                        <a:lnSpc>
                          <a:spcPct val="123100"/>
                        </a:lnSpc>
                        <a:defRPr/>
                      </a:pPr>
                      <a:r>
                        <a:rPr sz="1200" spc="-50">
                          <a:latin typeface="바탕"/>
                          <a:cs typeface="바탕"/>
                        </a:rPr>
                        <a:t>☞</a:t>
                      </a:r>
                      <a:r>
                        <a:rPr sz="1200" spc="295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내</a:t>
                      </a:r>
                      <a:r>
                        <a:rPr sz="1300" spc="-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포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0">
                          <a:latin typeface="맑은 고딕 Semilight"/>
                          <a:cs typeface="맑은 고딕 Semilight"/>
                        </a:rPr>
                        <a:t>장</a:t>
                      </a:r>
                      <a:r>
                        <a:rPr sz="1300" spc="41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공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은</a:t>
                      </a:r>
                      <a:r>
                        <a:rPr sz="1300" spc="48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작업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원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5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4">
                          <a:latin typeface="맑은 고딕 Semilight"/>
                          <a:cs typeface="맑은 고딕 Semilight"/>
                        </a:rPr>
                        <a:t>직접</a:t>
                      </a:r>
                      <a:r>
                        <a:rPr sz="1300" spc="5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0">
                          <a:latin typeface="맑은 고딕 Semilight"/>
                          <a:cs typeface="맑은 고딕 Semilight"/>
                        </a:rPr>
                        <a:t>실시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는</a:t>
                      </a:r>
                      <a:r>
                        <a:rPr sz="1300" spc="48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작업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으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4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작업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원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49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개인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위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생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4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준수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50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않은</a:t>
                      </a:r>
                      <a:r>
                        <a:rPr sz="1300" spc="4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80">
                          <a:latin typeface="맑은 고딕 Semilight"/>
                          <a:cs typeface="맑은 고딕 Semilight"/>
                        </a:rPr>
                        <a:t>상태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4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작업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50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임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할</a:t>
                      </a:r>
                      <a:r>
                        <a:rPr sz="1300" spc="4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경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우</a:t>
                      </a:r>
                      <a:r>
                        <a:rPr sz="1300" spc="4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물</a:t>
                      </a:r>
                      <a:r>
                        <a:rPr sz="1300" spc="4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및</a:t>
                      </a:r>
                      <a:r>
                        <a:rPr sz="1300" spc="5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병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원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성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대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장균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4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황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색</a:t>
                      </a:r>
                      <a:r>
                        <a:rPr sz="1300" spc="-1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포도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상구균</a:t>
                      </a:r>
                      <a:r>
                        <a:rPr sz="1300" spc="4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등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의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식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중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독균을</a:t>
                      </a:r>
                      <a:r>
                        <a:rPr sz="1300" spc="46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오염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킬</a:t>
                      </a:r>
                      <a:r>
                        <a:rPr sz="1300" spc="6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수</a:t>
                      </a:r>
                      <a:r>
                        <a:rPr sz="1300" spc="4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있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으므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5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작업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원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은</a:t>
                      </a:r>
                      <a:r>
                        <a:rPr sz="1300" spc="48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반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드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시</a:t>
                      </a:r>
                      <a:r>
                        <a:rPr sz="1300" spc="5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개인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위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생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4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준수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고</a:t>
                      </a:r>
                      <a:r>
                        <a:rPr sz="1300" spc="49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수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4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소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독을</a:t>
                      </a:r>
                      <a:r>
                        <a:rPr sz="1300" spc="4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0">
                          <a:latin typeface="맑은 고딕 Semilight"/>
                          <a:cs typeface="맑은 고딕 Semilight"/>
                        </a:rPr>
                        <a:t>실시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여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야</a:t>
                      </a:r>
                      <a:r>
                        <a:rPr sz="1300" spc="3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.</a:t>
                      </a:r>
                      <a:r>
                        <a:rPr sz="1300" spc="4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또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44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작업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원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은</a:t>
                      </a:r>
                      <a:r>
                        <a:rPr sz="1300" spc="46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마스크</a:t>
                      </a:r>
                      <a:r>
                        <a:rPr sz="1300" spc="-1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4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0">
                          <a:latin typeface="맑은 고딕 Semilight"/>
                          <a:cs typeface="맑은 고딕 Semilight"/>
                        </a:rPr>
                        <a:t>1</a:t>
                      </a:r>
                      <a:r>
                        <a:rPr sz="1300" spc="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회</a:t>
                      </a:r>
                      <a:r>
                        <a:rPr sz="1300" spc="-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용</a:t>
                      </a:r>
                      <a:r>
                        <a:rPr sz="1300" spc="4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5">
                          <a:latin typeface="맑은 고딕 Semilight"/>
                          <a:cs typeface="맑은 고딕 Semilight"/>
                        </a:rPr>
                        <a:t>장갑</a:t>
                      </a:r>
                      <a:r>
                        <a:rPr sz="1300" spc="40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등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46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착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용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고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작업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도록</a:t>
                      </a:r>
                      <a:r>
                        <a:rPr sz="1300" spc="4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 spc="-175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6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135" lvl="0">
                        <a:lnSpc>
                          <a:spcPct val="100000"/>
                        </a:lnSpc>
                        <a:defRPr/>
                      </a:pP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▣</a:t>
                      </a:r>
                      <a:r>
                        <a:rPr sz="1300" spc="95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금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속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검</a:t>
                      </a:r>
                      <a:r>
                        <a:rPr sz="1300" spc="-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5">
                          <a:latin typeface="맑은 고딕 Semilight"/>
                          <a:cs typeface="맑은 고딕 Semilight"/>
                        </a:rPr>
                        <a:t>출</a:t>
                      </a:r>
                      <a:endParaRPr sz="1300" spc="-385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943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34290" lvl="0" algn="ctr">
                        <a:lnSpc>
                          <a:spcPct val="100000"/>
                        </a:lnSpc>
                        <a:tabLst>
                          <a:tab pos="1933575" algn="l"/>
                          <a:tab pos="3869054" algn="l"/>
                        </a:tabLst>
                        <a:defRPr/>
                      </a:pPr>
                      <a:r>
                        <a:rPr sz="1400" b="1" spc="-25">
                          <a:latin typeface="맑은 고딕"/>
                          <a:cs typeface="맑은 고딕"/>
                        </a:rPr>
                        <a:t>사진</a:t>
                      </a:r>
                      <a:r>
                        <a:rPr sz="1400" b="1">
                          <a:latin typeface="맑은 고딕"/>
                          <a:cs typeface="맑은 고딕"/>
                        </a:rPr>
                        <a:t>	</a:t>
                      </a:r>
                      <a:r>
                        <a:rPr sz="1400" b="1" spc="-25">
                          <a:latin typeface="맑은 고딕"/>
                          <a:cs typeface="맑은 고딕"/>
                        </a:rPr>
                        <a:t>사진</a:t>
                      </a:r>
                      <a:r>
                        <a:rPr sz="1400" b="1">
                          <a:latin typeface="맑은 고딕"/>
                          <a:cs typeface="맑은 고딕"/>
                        </a:rPr>
                        <a:t>	</a:t>
                      </a:r>
                      <a:r>
                        <a:rPr sz="1400" b="1" spc="-25">
                          <a:latin typeface="맑은 고딕"/>
                          <a:cs typeface="맑은 고딕"/>
                        </a:rPr>
                        <a:t>사진</a:t>
                      </a:r>
                      <a:endParaRPr sz="1400" b="1" spc="-25">
                        <a:latin typeface="맑은 고딕"/>
                        <a:cs typeface="맑은 고딕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1195"/>
                        </a:spcBef>
                        <a:defRPr/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368935" marR="1429385" lvl="0" indent="-228600">
                        <a:lnSpc>
                          <a:spcPct val="123100"/>
                        </a:lnSpc>
                        <a:buSzPct val="92000"/>
                        <a:buFont typeface="바탕"/>
                        <a:buChar char="○"/>
                        <a:tabLst>
                          <a:tab pos="445134" algn="l"/>
                        </a:tabLst>
                        <a:defRPr/>
                      </a:pP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내</a:t>
                      </a:r>
                      <a:r>
                        <a:rPr sz="1300" spc="-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포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장</a:t>
                      </a:r>
                      <a:r>
                        <a:rPr sz="1300" spc="2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후</a:t>
                      </a:r>
                      <a:r>
                        <a:rPr sz="1300" spc="4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금속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검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출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를</a:t>
                      </a:r>
                      <a:r>
                        <a:rPr sz="1300" spc="4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통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과하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면</a:t>
                      </a:r>
                      <a:r>
                        <a:rPr sz="1300" spc="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서</a:t>
                      </a:r>
                      <a:r>
                        <a:rPr sz="1300" spc="46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Fe,</a:t>
                      </a:r>
                      <a:r>
                        <a:rPr sz="1300" spc="3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STS</a:t>
                      </a:r>
                      <a:r>
                        <a:rPr sz="1300" spc="3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등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40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검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출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. 	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세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부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적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인</a:t>
                      </a:r>
                      <a:r>
                        <a:rPr sz="1300" spc="2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내</a:t>
                      </a:r>
                      <a:r>
                        <a:rPr sz="1300" spc="-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용은</a:t>
                      </a:r>
                      <a:r>
                        <a:rPr sz="1300" spc="3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중요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관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리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점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(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금속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검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출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공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)</a:t>
                      </a:r>
                      <a:r>
                        <a:rPr sz="1300" spc="3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내</a:t>
                      </a:r>
                      <a:r>
                        <a:rPr sz="1300" spc="-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용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60">
                          <a:latin typeface="맑은 고딕 Semilight"/>
                          <a:cs typeface="맑은 고딕 Semilight"/>
                        </a:rPr>
                        <a:t>과</a:t>
                      </a:r>
                      <a:r>
                        <a:rPr sz="1300" spc="3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같다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173355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3" name="object 3" descr=""/>
          <p:cNvSpPr/>
          <p:nvPr/>
        </p:nvSpPr>
        <p:spPr>
          <a:xfrm>
            <a:off x="843838" y="1510157"/>
            <a:ext cx="3596640" cy="368935"/>
          </a:xfrm>
          <a:custGeom>
            <a:avLst/>
            <a:gdLst/>
            <a:ahLst/>
            <a:cxnLst/>
            <a:rect l="l" t="t" r="r" b="b"/>
            <a:pathLst>
              <a:path w="3596640" h="368935">
                <a:moveTo>
                  <a:pt x="3047" y="0"/>
                </a:moveTo>
                <a:lnTo>
                  <a:pt x="3047" y="368401"/>
                </a:lnTo>
              </a:path>
              <a:path w="3596640" h="368935">
                <a:moveTo>
                  <a:pt x="21323" y="18262"/>
                </a:moveTo>
                <a:lnTo>
                  <a:pt x="21323" y="350139"/>
                </a:lnTo>
              </a:path>
              <a:path w="3596640" h="368935">
                <a:moveTo>
                  <a:pt x="3574910" y="18262"/>
                </a:moveTo>
                <a:lnTo>
                  <a:pt x="3574910" y="350139"/>
                </a:lnTo>
              </a:path>
              <a:path w="3596640" h="368935">
                <a:moveTo>
                  <a:pt x="3593185" y="0"/>
                </a:moveTo>
                <a:lnTo>
                  <a:pt x="3593185" y="368401"/>
                </a:lnTo>
              </a:path>
              <a:path w="3596640" h="368935">
                <a:moveTo>
                  <a:pt x="0" y="3048"/>
                </a:moveTo>
                <a:lnTo>
                  <a:pt x="3596233" y="3048"/>
                </a:lnTo>
              </a:path>
              <a:path w="3596640" h="368935">
                <a:moveTo>
                  <a:pt x="18275" y="21310"/>
                </a:moveTo>
                <a:lnTo>
                  <a:pt x="3577958" y="21310"/>
                </a:lnTo>
              </a:path>
              <a:path w="3596640" h="368935">
                <a:moveTo>
                  <a:pt x="18275" y="347091"/>
                </a:moveTo>
                <a:lnTo>
                  <a:pt x="3577958" y="347091"/>
                </a:lnTo>
              </a:path>
              <a:path w="3596640" h="368935">
                <a:moveTo>
                  <a:pt x="0" y="365353"/>
                </a:moveTo>
                <a:lnTo>
                  <a:pt x="3596233" y="365353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317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10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3</ep:Words>
  <ep:PresentationFormat>On-screen Show (4:3)</ep:PresentationFormat>
  <ep:Paragraphs>2</ep:Paragraphs>
  <ep:Slides>1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ep:HeadingPairs>
  <ep:TitlesOfParts>
    <vt:vector size="2" baseType="lpstr">
      <vt:lpstr>Office Theme</vt:lpstr>
      <vt:lpstr>슬라이드 1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2026-04-24T08:12:49.000</dcterms:created>
  <dc:creator>최규덕</dc:creator>
  <cp:lastModifiedBy>Com</cp:lastModifiedBy>
  <dcterms:modified xsi:type="dcterms:W3CDTF">2026-04-26T01:29:35.264</dcterms:modified>
  <cp:revision>14</cp:revision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